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17"/>
  </p:notesMasterIdLst>
  <p:sldIdLst>
    <p:sldId id="282" r:id="rId5"/>
    <p:sldId id="283" r:id="rId6"/>
    <p:sldId id="284" r:id="rId7"/>
    <p:sldId id="297" r:id="rId8"/>
    <p:sldId id="293" r:id="rId9"/>
    <p:sldId id="300" r:id="rId10"/>
    <p:sldId id="301" r:id="rId11"/>
    <p:sldId id="302" r:id="rId12"/>
    <p:sldId id="287" r:id="rId13"/>
    <p:sldId id="288" r:id="rId14"/>
    <p:sldId id="303" r:id="rId15"/>
    <p:sldId id="298" r:id="rId16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C46"/>
    <a:srgbClr val="F16D36"/>
    <a:srgbClr val="FBA41B"/>
    <a:srgbClr val="F36622"/>
    <a:srgbClr val="1B2B39"/>
    <a:srgbClr val="303F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55BE25-683D-46D3-8C7E-FFDDF3B86F00}" v="83" dt="2026-04-29T14:48:04.9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10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1E0D48-B4E6-42DB-AEEA-560B6422B6B4}" type="doc">
      <dgm:prSet loTypeId="urn:microsoft.com/office/officeart/2005/8/layout/defaul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80522EAB-863A-46EB-AB34-4F9E221A4A85}">
      <dgm:prSet phldrT="[Text]"/>
      <dgm:spPr/>
      <dgm:t>
        <a:bodyPr/>
        <a:lstStyle/>
        <a:p>
          <a:r>
            <a:rPr lang="en-US" b="1">
              <a:latin typeface="Source Sans Pro" panose="020B0503030403020204" pitchFamily="34" charset="0"/>
            </a:rPr>
            <a:t>Equipment &amp; Deployment</a:t>
          </a:r>
          <a:r>
            <a:rPr lang="en-US">
              <a:latin typeface="Source Sans Pro" panose="020B0503030403020204" pitchFamily="34" charset="0"/>
            </a:rPr>
            <a:t>
Flexible devices, rapid configuration, scalable volume.</a:t>
          </a:r>
        </a:p>
      </dgm:t>
    </dgm:pt>
    <dgm:pt modelId="{570A73E8-01DF-4909-9758-D2D212471008}" type="parTrans" cxnId="{59E4CC41-9FA2-4E1F-977F-9AD265D6628B}">
      <dgm:prSet/>
      <dgm:spPr/>
      <dgm:t>
        <a:bodyPr/>
        <a:lstStyle/>
        <a:p>
          <a:endParaRPr lang="en-US"/>
        </a:p>
      </dgm:t>
    </dgm:pt>
    <dgm:pt modelId="{C07B5856-F762-4B42-AD34-4EE2E68FD144}" type="sibTrans" cxnId="{59E4CC41-9FA2-4E1F-977F-9AD265D6628B}">
      <dgm:prSet/>
      <dgm:spPr/>
      <dgm:t>
        <a:bodyPr/>
        <a:lstStyle/>
        <a:p>
          <a:endParaRPr lang="en-US"/>
        </a:p>
      </dgm:t>
    </dgm:pt>
    <dgm:pt modelId="{824D2FA2-5254-42C9-8BDC-8B496D88AECB}">
      <dgm:prSet phldrT="[Text]"/>
      <dgm:spPr/>
      <dgm:t>
        <a:bodyPr/>
        <a:lstStyle/>
        <a:p>
          <a:pPr>
            <a:buNone/>
          </a:pPr>
          <a:r>
            <a:rPr lang="en-US" b="1">
              <a:latin typeface="Source Sans Pro" panose="020B0503030403020204" pitchFamily="34" charset="0"/>
            </a:rPr>
            <a:t>Security &amp; Compliance</a:t>
          </a:r>
          <a:br>
            <a:rPr lang="en-US">
              <a:latin typeface="Source Sans Pro" panose="020B0503030403020204" pitchFamily="34" charset="0"/>
            </a:rPr>
          </a:br>
          <a:r>
            <a:rPr lang="en-US">
              <a:latin typeface="Source Sans Pro" panose="020B0503030403020204" pitchFamily="34" charset="0"/>
            </a:rPr>
            <a:t>Multi-pass data destruction, chain-of-custody, audit-ready documentation.</a:t>
          </a:r>
        </a:p>
      </dgm:t>
    </dgm:pt>
    <dgm:pt modelId="{651F9E68-5E6B-442F-A791-9807BC9CB43D}" type="parTrans" cxnId="{5D79C620-6E16-4A8C-BAFB-17721162048B}">
      <dgm:prSet/>
      <dgm:spPr/>
      <dgm:t>
        <a:bodyPr/>
        <a:lstStyle/>
        <a:p>
          <a:endParaRPr lang="en-US"/>
        </a:p>
      </dgm:t>
    </dgm:pt>
    <dgm:pt modelId="{585456A8-AD46-4EB8-94F9-EBED940627D1}" type="sibTrans" cxnId="{5D79C620-6E16-4A8C-BAFB-17721162048B}">
      <dgm:prSet/>
      <dgm:spPr/>
      <dgm:t>
        <a:bodyPr/>
        <a:lstStyle/>
        <a:p>
          <a:endParaRPr lang="en-US"/>
        </a:p>
      </dgm:t>
    </dgm:pt>
    <dgm:pt modelId="{44B7A347-0A6F-48E1-8A66-CC1AFBAAD92D}">
      <dgm:prSet phldrT="[Text]"/>
      <dgm:spPr/>
      <dgm:t>
        <a:bodyPr/>
        <a:lstStyle/>
        <a:p>
          <a:pPr>
            <a:buNone/>
          </a:pPr>
          <a:r>
            <a:rPr lang="en-US" b="1">
              <a:latin typeface="Source Sans Pro" panose="020B0503030403020204" pitchFamily="34" charset="0"/>
            </a:rPr>
            <a:t>Software &amp; Imaging</a:t>
          </a:r>
          <a:br>
            <a:rPr lang="en-US">
              <a:latin typeface="Source Sans Pro" panose="020B0503030403020204" pitchFamily="34" charset="0"/>
            </a:rPr>
          </a:br>
          <a:r>
            <a:rPr lang="en-US">
              <a:latin typeface="Source Sans Pro" panose="020B0503030403020204" pitchFamily="34" charset="0"/>
            </a:rPr>
            <a:t>Pre-installed OS, required applications, and custom imaging.</a:t>
          </a:r>
        </a:p>
      </dgm:t>
    </dgm:pt>
    <dgm:pt modelId="{5C829285-FFA6-46D4-B40C-9DBEF110AFE8}" type="parTrans" cxnId="{6E3B085A-D2F7-4C7A-BC99-B8CEC1665B9E}">
      <dgm:prSet/>
      <dgm:spPr/>
      <dgm:t>
        <a:bodyPr/>
        <a:lstStyle/>
        <a:p>
          <a:endParaRPr lang="en-US"/>
        </a:p>
      </dgm:t>
    </dgm:pt>
    <dgm:pt modelId="{A383133E-A142-4B04-BCB0-4C2FAD9C44F1}" type="sibTrans" cxnId="{6E3B085A-D2F7-4C7A-BC99-B8CEC1665B9E}">
      <dgm:prSet/>
      <dgm:spPr/>
      <dgm:t>
        <a:bodyPr/>
        <a:lstStyle/>
        <a:p>
          <a:endParaRPr lang="en-US"/>
        </a:p>
      </dgm:t>
    </dgm:pt>
    <dgm:pt modelId="{5373F6CB-B42D-4B09-932A-9A954FF67383}">
      <dgm:prSet/>
      <dgm:spPr/>
      <dgm:t>
        <a:bodyPr/>
        <a:lstStyle/>
        <a:p>
          <a:pPr>
            <a:buNone/>
          </a:pPr>
          <a:r>
            <a:rPr lang="en-US" b="1">
              <a:latin typeface="Source Sans Pro" panose="020B0503030403020204" pitchFamily="34" charset="0"/>
            </a:rPr>
            <a:t>Reporting &amp; Visibility</a:t>
          </a:r>
          <a:br>
            <a:rPr lang="en-US">
              <a:latin typeface="Source Sans Pro" panose="020B0503030403020204" pitchFamily="34" charset="0"/>
            </a:rPr>
          </a:br>
          <a:r>
            <a:rPr lang="en-US">
              <a:latin typeface="Source Sans Pro" panose="020B0503030403020204" pitchFamily="34" charset="0"/>
            </a:rPr>
            <a:t>Asset tracking and remote device management.</a:t>
          </a:r>
        </a:p>
      </dgm:t>
    </dgm:pt>
    <dgm:pt modelId="{F6143486-AD00-4519-B65A-E338C531EEB6}" type="parTrans" cxnId="{5977375D-3B5F-4827-9C1D-D8544E7E107F}">
      <dgm:prSet/>
      <dgm:spPr/>
      <dgm:t>
        <a:bodyPr/>
        <a:lstStyle/>
        <a:p>
          <a:endParaRPr lang="en-US"/>
        </a:p>
      </dgm:t>
    </dgm:pt>
    <dgm:pt modelId="{24F780D8-6B56-4C19-8C80-DC731D736184}" type="sibTrans" cxnId="{5977375D-3B5F-4827-9C1D-D8544E7E107F}">
      <dgm:prSet/>
      <dgm:spPr/>
      <dgm:t>
        <a:bodyPr/>
        <a:lstStyle/>
        <a:p>
          <a:endParaRPr lang="en-US"/>
        </a:p>
      </dgm:t>
    </dgm:pt>
    <dgm:pt modelId="{331FFC51-8732-4E25-B403-3BA21CA8935B}">
      <dgm:prSet/>
      <dgm:spPr/>
      <dgm:t>
        <a:bodyPr/>
        <a:lstStyle/>
        <a:p>
          <a:pPr>
            <a:buNone/>
          </a:pPr>
          <a:r>
            <a:rPr lang="en-US" b="1">
              <a:latin typeface="Source Sans Pro" panose="020B0503030403020204" pitchFamily="34" charset="0"/>
            </a:rPr>
            <a:t>24/7 Support</a:t>
          </a:r>
          <a:br>
            <a:rPr lang="en-US">
              <a:latin typeface="Source Sans Pro" panose="020B0503030403020204" pitchFamily="34" charset="0"/>
            </a:rPr>
          </a:br>
          <a:r>
            <a:rPr lang="en-US">
              <a:latin typeface="Source Sans Pro" panose="020B0503030403020204" pitchFamily="34" charset="0"/>
            </a:rPr>
            <a:t>Dedicated help desk and rapid replacement.</a:t>
          </a:r>
        </a:p>
      </dgm:t>
    </dgm:pt>
    <dgm:pt modelId="{F1D23946-4F92-4F81-BF19-5B8C1E4E9F86}" type="parTrans" cxnId="{400AE193-F563-4712-B575-C39A4BD5C3C5}">
      <dgm:prSet/>
      <dgm:spPr/>
      <dgm:t>
        <a:bodyPr/>
        <a:lstStyle/>
        <a:p>
          <a:endParaRPr lang="en-US"/>
        </a:p>
      </dgm:t>
    </dgm:pt>
    <dgm:pt modelId="{BDCF4A0A-2E83-4414-9E31-C712965CCA71}" type="sibTrans" cxnId="{400AE193-F563-4712-B575-C39A4BD5C3C5}">
      <dgm:prSet/>
      <dgm:spPr/>
      <dgm:t>
        <a:bodyPr/>
        <a:lstStyle/>
        <a:p>
          <a:endParaRPr lang="en-US"/>
        </a:p>
      </dgm:t>
    </dgm:pt>
    <dgm:pt modelId="{E0DCBBBF-FF68-4FCB-BBCC-671F31DD353F}">
      <dgm:prSet/>
      <dgm:spPr/>
      <dgm:t>
        <a:bodyPr/>
        <a:lstStyle/>
        <a:p>
          <a:pPr>
            <a:buNone/>
          </a:pPr>
          <a:r>
            <a:rPr lang="en-US" b="1">
              <a:latin typeface="Source Sans Pro" panose="020B0503030403020204" pitchFamily="34" charset="0"/>
            </a:rPr>
            <a:t>Turnkey Logistics</a:t>
          </a:r>
          <a:br>
            <a:rPr lang="en-US">
              <a:latin typeface="Source Sans Pro" panose="020B0503030403020204" pitchFamily="34" charset="0"/>
            </a:rPr>
          </a:br>
          <a:r>
            <a:rPr lang="en-US">
              <a:latin typeface="Source Sans Pro" panose="020B0503030403020204" pitchFamily="34" charset="0"/>
            </a:rPr>
            <a:t>Direct shipping, pre-labeled returns, secure retrieval.</a:t>
          </a:r>
        </a:p>
      </dgm:t>
    </dgm:pt>
    <dgm:pt modelId="{606CFC60-9058-41DF-A169-9A0D7878E782}" type="parTrans" cxnId="{B265EAEB-67FD-4F56-B177-51971236EE2D}">
      <dgm:prSet/>
      <dgm:spPr/>
      <dgm:t>
        <a:bodyPr/>
        <a:lstStyle/>
        <a:p>
          <a:endParaRPr lang="en-US"/>
        </a:p>
      </dgm:t>
    </dgm:pt>
    <dgm:pt modelId="{FA0A4910-4D07-4FB0-B175-ACB6E1F85CAE}" type="sibTrans" cxnId="{B265EAEB-67FD-4F56-B177-51971236EE2D}">
      <dgm:prSet/>
      <dgm:spPr/>
      <dgm:t>
        <a:bodyPr/>
        <a:lstStyle/>
        <a:p>
          <a:endParaRPr lang="en-US"/>
        </a:p>
      </dgm:t>
    </dgm:pt>
    <dgm:pt modelId="{1C4E4540-8F96-45FE-B70F-B71C5BC72EEF}" type="pres">
      <dgm:prSet presAssocID="{B21E0D48-B4E6-42DB-AEEA-560B6422B6B4}" presName="diagram" presStyleCnt="0">
        <dgm:presLayoutVars>
          <dgm:dir/>
          <dgm:resizeHandles val="exact"/>
        </dgm:presLayoutVars>
      </dgm:prSet>
      <dgm:spPr/>
    </dgm:pt>
    <dgm:pt modelId="{DE8E389D-A841-4274-87FE-BEDE123EB0B8}" type="pres">
      <dgm:prSet presAssocID="{80522EAB-863A-46EB-AB34-4F9E221A4A85}" presName="node" presStyleLbl="node1" presStyleIdx="0" presStyleCnt="6">
        <dgm:presLayoutVars>
          <dgm:bulletEnabled val="1"/>
        </dgm:presLayoutVars>
      </dgm:prSet>
      <dgm:spPr/>
    </dgm:pt>
    <dgm:pt modelId="{A73CC8E5-C780-45E1-B2AF-46A996DEC6E1}" type="pres">
      <dgm:prSet presAssocID="{C07B5856-F762-4B42-AD34-4EE2E68FD144}" presName="sibTrans" presStyleCnt="0"/>
      <dgm:spPr/>
    </dgm:pt>
    <dgm:pt modelId="{BB870BFC-724D-43AA-A164-0B2D64E9484E}" type="pres">
      <dgm:prSet presAssocID="{824D2FA2-5254-42C9-8BDC-8B496D88AECB}" presName="node" presStyleLbl="node1" presStyleIdx="1" presStyleCnt="6">
        <dgm:presLayoutVars>
          <dgm:bulletEnabled val="1"/>
        </dgm:presLayoutVars>
      </dgm:prSet>
      <dgm:spPr/>
    </dgm:pt>
    <dgm:pt modelId="{29AD2C6F-9ACE-4C0B-9249-8765F920530A}" type="pres">
      <dgm:prSet presAssocID="{585456A8-AD46-4EB8-94F9-EBED940627D1}" presName="sibTrans" presStyleCnt="0"/>
      <dgm:spPr/>
    </dgm:pt>
    <dgm:pt modelId="{2CC804FA-FDE7-4C42-B39D-EAD874E84F20}" type="pres">
      <dgm:prSet presAssocID="{44B7A347-0A6F-48E1-8A66-CC1AFBAAD92D}" presName="node" presStyleLbl="node1" presStyleIdx="2" presStyleCnt="6">
        <dgm:presLayoutVars>
          <dgm:bulletEnabled val="1"/>
        </dgm:presLayoutVars>
      </dgm:prSet>
      <dgm:spPr/>
    </dgm:pt>
    <dgm:pt modelId="{E57377FD-14C3-4E39-A533-4A8FAEE9CF8B}" type="pres">
      <dgm:prSet presAssocID="{A383133E-A142-4B04-BCB0-4C2FAD9C44F1}" presName="sibTrans" presStyleCnt="0"/>
      <dgm:spPr/>
    </dgm:pt>
    <dgm:pt modelId="{90276CA6-89F3-4451-9267-9C1D8DDD731E}" type="pres">
      <dgm:prSet presAssocID="{5373F6CB-B42D-4B09-932A-9A954FF67383}" presName="node" presStyleLbl="node1" presStyleIdx="3" presStyleCnt="6">
        <dgm:presLayoutVars>
          <dgm:bulletEnabled val="1"/>
        </dgm:presLayoutVars>
      </dgm:prSet>
      <dgm:spPr/>
    </dgm:pt>
    <dgm:pt modelId="{1C2A86DB-4A83-4FB3-BBF3-BA9BA392A81D}" type="pres">
      <dgm:prSet presAssocID="{24F780D8-6B56-4C19-8C80-DC731D736184}" presName="sibTrans" presStyleCnt="0"/>
      <dgm:spPr/>
    </dgm:pt>
    <dgm:pt modelId="{E099D93B-44F3-4FC7-A0D5-3FA55E27FBE0}" type="pres">
      <dgm:prSet presAssocID="{331FFC51-8732-4E25-B403-3BA21CA8935B}" presName="node" presStyleLbl="node1" presStyleIdx="4" presStyleCnt="6">
        <dgm:presLayoutVars>
          <dgm:bulletEnabled val="1"/>
        </dgm:presLayoutVars>
      </dgm:prSet>
      <dgm:spPr/>
    </dgm:pt>
    <dgm:pt modelId="{4439143C-4030-44D1-B0F0-CED902690F83}" type="pres">
      <dgm:prSet presAssocID="{BDCF4A0A-2E83-4414-9E31-C712965CCA71}" presName="sibTrans" presStyleCnt="0"/>
      <dgm:spPr/>
    </dgm:pt>
    <dgm:pt modelId="{32DB7F29-8BE7-4D91-955C-7B7BAAF91A1E}" type="pres">
      <dgm:prSet presAssocID="{E0DCBBBF-FF68-4FCB-BBCC-671F31DD353F}" presName="node" presStyleLbl="node1" presStyleIdx="5" presStyleCnt="6">
        <dgm:presLayoutVars>
          <dgm:bulletEnabled val="1"/>
        </dgm:presLayoutVars>
      </dgm:prSet>
      <dgm:spPr/>
    </dgm:pt>
  </dgm:ptLst>
  <dgm:cxnLst>
    <dgm:cxn modelId="{3DE0A507-AD49-4934-ADB5-51286BD84850}" type="presOf" srcId="{824D2FA2-5254-42C9-8BDC-8B496D88AECB}" destId="{BB870BFC-724D-43AA-A164-0B2D64E9484E}" srcOrd="0" destOrd="0" presId="urn:microsoft.com/office/officeart/2005/8/layout/default"/>
    <dgm:cxn modelId="{E676B112-401D-41F6-B826-03D69AA0BDD6}" type="presOf" srcId="{E0DCBBBF-FF68-4FCB-BBCC-671F31DD353F}" destId="{32DB7F29-8BE7-4D91-955C-7B7BAAF91A1E}" srcOrd="0" destOrd="0" presId="urn:microsoft.com/office/officeart/2005/8/layout/default"/>
    <dgm:cxn modelId="{5D79C620-6E16-4A8C-BAFB-17721162048B}" srcId="{B21E0D48-B4E6-42DB-AEEA-560B6422B6B4}" destId="{824D2FA2-5254-42C9-8BDC-8B496D88AECB}" srcOrd="1" destOrd="0" parTransId="{651F9E68-5E6B-442F-A791-9807BC9CB43D}" sibTransId="{585456A8-AD46-4EB8-94F9-EBED940627D1}"/>
    <dgm:cxn modelId="{5977375D-3B5F-4827-9C1D-D8544E7E107F}" srcId="{B21E0D48-B4E6-42DB-AEEA-560B6422B6B4}" destId="{5373F6CB-B42D-4B09-932A-9A954FF67383}" srcOrd="3" destOrd="0" parTransId="{F6143486-AD00-4519-B65A-E338C531EEB6}" sibTransId="{24F780D8-6B56-4C19-8C80-DC731D736184}"/>
    <dgm:cxn modelId="{59E4CC41-9FA2-4E1F-977F-9AD265D6628B}" srcId="{B21E0D48-B4E6-42DB-AEEA-560B6422B6B4}" destId="{80522EAB-863A-46EB-AB34-4F9E221A4A85}" srcOrd="0" destOrd="0" parTransId="{570A73E8-01DF-4909-9758-D2D212471008}" sibTransId="{C07B5856-F762-4B42-AD34-4EE2E68FD144}"/>
    <dgm:cxn modelId="{E7FD0A69-3172-4F1B-8EA4-A25A02651CD8}" type="presOf" srcId="{331FFC51-8732-4E25-B403-3BA21CA8935B}" destId="{E099D93B-44F3-4FC7-A0D5-3FA55E27FBE0}" srcOrd="0" destOrd="0" presId="urn:microsoft.com/office/officeart/2005/8/layout/default"/>
    <dgm:cxn modelId="{55225972-7562-4D26-83B2-B48365521D63}" type="presOf" srcId="{44B7A347-0A6F-48E1-8A66-CC1AFBAAD92D}" destId="{2CC804FA-FDE7-4C42-B39D-EAD874E84F20}" srcOrd="0" destOrd="0" presId="urn:microsoft.com/office/officeart/2005/8/layout/default"/>
    <dgm:cxn modelId="{6E3B085A-D2F7-4C7A-BC99-B8CEC1665B9E}" srcId="{B21E0D48-B4E6-42DB-AEEA-560B6422B6B4}" destId="{44B7A347-0A6F-48E1-8A66-CC1AFBAAD92D}" srcOrd="2" destOrd="0" parTransId="{5C829285-FFA6-46D4-B40C-9DBEF110AFE8}" sibTransId="{A383133E-A142-4B04-BCB0-4C2FAD9C44F1}"/>
    <dgm:cxn modelId="{ED0A9E8F-3A8E-4452-9E6B-44B56E0B1EA5}" type="presOf" srcId="{5373F6CB-B42D-4B09-932A-9A954FF67383}" destId="{90276CA6-89F3-4451-9267-9C1D8DDD731E}" srcOrd="0" destOrd="0" presId="urn:microsoft.com/office/officeart/2005/8/layout/default"/>
    <dgm:cxn modelId="{400AE193-F563-4712-B575-C39A4BD5C3C5}" srcId="{B21E0D48-B4E6-42DB-AEEA-560B6422B6B4}" destId="{331FFC51-8732-4E25-B403-3BA21CA8935B}" srcOrd="4" destOrd="0" parTransId="{F1D23946-4F92-4F81-BF19-5B8C1E4E9F86}" sibTransId="{BDCF4A0A-2E83-4414-9E31-C712965CCA71}"/>
    <dgm:cxn modelId="{EAA509B9-7143-4824-A661-B35CC29C64CB}" type="presOf" srcId="{80522EAB-863A-46EB-AB34-4F9E221A4A85}" destId="{DE8E389D-A841-4274-87FE-BEDE123EB0B8}" srcOrd="0" destOrd="0" presId="urn:microsoft.com/office/officeart/2005/8/layout/default"/>
    <dgm:cxn modelId="{7E115ADC-635A-46A1-A657-0E1F8F35B320}" type="presOf" srcId="{B21E0D48-B4E6-42DB-AEEA-560B6422B6B4}" destId="{1C4E4540-8F96-45FE-B70F-B71C5BC72EEF}" srcOrd="0" destOrd="0" presId="urn:microsoft.com/office/officeart/2005/8/layout/default"/>
    <dgm:cxn modelId="{B265EAEB-67FD-4F56-B177-51971236EE2D}" srcId="{B21E0D48-B4E6-42DB-AEEA-560B6422B6B4}" destId="{E0DCBBBF-FF68-4FCB-BBCC-671F31DD353F}" srcOrd="5" destOrd="0" parTransId="{606CFC60-9058-41DF-A169-9A0D7878E782}" sibTransId="{FA0A4910-4D07-4FB0-B175-ACB6E1F85CAE}"/>
    <dgm:cxn modelId="{59CB00D2-0BF5-4465-936D-F63B150D054E}" type="presParOf" srcId="{1C4E4540-8F96-45FE-B70F-B71C5BC72EEF}" destId="{DE8E389D-A841-4274-87FE-BEDE123EB0B8}" srcOrd="0" destOrd="0" presId="urn:microsoft.com/office/officeart/2005/8/layout/default"/>
    <dgm:cxn modelId="{2C584282-48B1-44BB-A7A2-3F8D589A5D4A}" type="presParOf" srcId="{1C4E4540-8F96-45FE-B70F-B71C5BC72EEF}" destId="{A73CC8E5-C780-45E1-B2AF-46A996DEC6E1}" srcOrd="1" destOrd="0" presId="urn:microsoft.com/office/officeart/2005/8/layout/default"/>
    <dgm:cxn modelId="{16435996-02B5-4FD5-AE12-D28AF991A64D}" type="presParOf" srcId="{1C4E4540-8F96-45FE-B70F-B71C5BC72EEF}" destId="{BB870BFC-724D-43AA-A164-0B2D64E9484E}" srcOrd="2" destOrd="0" presId="urn:microsoft.com/office/officeart/2005/8/layout/default"/>
    <dgm:cxn modelId="{749C5EBC-25A9-49C5-9EF1-7D75DFC5F080}" type="presParOf" srcId="{1C4E4540-8F96-45FE-B70F-B71C5BC72EEF}" destId="{29AD2C6F-9ACE-4C0B-9249-8765F920530A}" srcOrd="3" destOrd="0" presId="urn:microsoft.com/office/officeart/2005/8/layout/default"/>
    <dgm:cxn modelId="{86D87AB6-6E41-45D7-A66F-681160E24F9A}" type="presParOf" srcId="{1C4E4540-8F96-45FE-B70F-B71C5BC72EEF}" destId="{2CC804FA-FDE7-4C42-B39D-EAD874E84F20}" srcOrd="4" destOrd="0" presId="urn:microsoft.com/office/officeart/2005/8/layout/default"/>
    <dgm:cxn modelId="{F3F4BB42-62B8-401A-B102-85084194A157}" type="presParOf" srcId="{1C4E4540-8F96-45FE-B70F-B71C5BC72EEF}" destId="{E57377FD-14C3-4E39-A533-4A8FAEE9CF8B}" srcOrd="5" destOrd="0" presId="urn:microsoft.com/office/officeart/2005/8/layout/default"/>
    <dgm:cxn modelId="{13C95226-B8BE-4C13-8DC1-F20015CD025E}" type="presParOf" srcId="{1C4E4540-8F96-45FE-B70F-B71C5BC72EEF}" destId="{90276CA6-89F3-4451-9267-9C1D8DDD731E}" srcOrd="6" destOrd="0" presId="urn:microsoft.com/office/officeart/2005/8/layout/default"/>
    <dgm:cxn modelId="{9ECC9BE5-28E3-486D-8991-D8EE63B34721}" type="presParOf" srcId="{1C4E4540-8F96-45FE-B70F-B71C5BC72EEF}" destId="{1C2A86DB-4A83-4FB3-BBF3-BA9BA392A81D}" srcOrd="7" destOrd="0" presId="urn:microsoft.com/office/officeart/2005/8/layout/default"/>
    <dgm:cxn modelId="{89E19D80-5FAE-471C-8BC6-A9BF325F25F5}" type="presParOf" srcId="{1C4E4540-8F96-45FE-B70F-B71C5BC72EEF}" destId="{E099D93B-44F3-4FC7-A0D5-3FA55E27FBE0}" srcOrd="8" destOrd="0" presId="urn:microsoft.com/office/officeart/2005/8/layout/default"/>
    <dgm:cxn modelId="{0FEFDFD4-3335-47EE-BF8A-C12ABBA00F66}" type="presParOf" srcId="{1C4E4540-8F96-45FE-B70F-B71C5BC72EEF}" destId="{4439143C-4030-44D1-B0F0-CED902690F83}" srcOrd="9" destOrd="0" presId="urn:microsoft.com/office/officeart/2005/8/layout/default"/>
    <dgm:cxn modelId="{1C5D2749-E0EE-4965-B044-0952967B53C0}" type="presParOf" srcId="{1C4E4540-8F96-45FE-B70F-B71C5BC72EEF}" destId="{32DB7F29-8BE7-4D91-955C-7B7BAAF91A1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BD488C-D6B7-4955-8B71-46B8ED281C42}" type="doc">
      <dgm:prSet loTypeId="urn:microsoft.com/office/officeart/2005/8/layout/defaul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B2466278-F659-48F0-8B3D-D938059C112E}">
      <dgm:prSet phldrT="[Text]" phldr="0" custT="1"/>
      <dgm:spPr/>
      <dgm:t>
        <a:bodyPr/>
        <a:lstStyle/>
        <a:p>
          <a:r>
            <a:rPr lang="en-US" sz="2400" b="1">
              <a:latin typeface="Source Sans Pro" panose="020B0503030403020204" pitchFamily="34" charset="0"/>
            </a:rPr>
            <a:t>Device Range</a:t>
          </a:r>
        </a:p>
        <a:p>
          <a:r>
            <a:rPr lang="en-US" sz="1800">
              <a:solidFill>
                <a:schemeClr val="bg1"/>
              </a:solidFill>
              <a:latin typeface="Source Sans Pro" panose="020B0503030403020204" pitchFamily="34" charset="0"/>
              <a:ea typeface="Geist" pitchFamily="34" charset="-122"/>
              <a:cs typeface="Geist" pitchFamily="34" charset="-120"/>
            </a:rPr>
            <a:t>Standard to high-performance devices tailored to role requirements</a:t>
          </a:r>
          <a:endParaRPr lang="en-US" sz="1800">
            <a:solidFill>
              <a:schemeClr val="bg1"/>
            </a:solidFill>
            <a:latin typeface="Source Sans Pro" panose="020B0503030403020204" pitchFamily="34" charset="0"/>
          </a:endParaRPr>
        </a:p>
      </dgm:t>
    </dgm:pt>
    <dgm:pt modelId="{90AB8B4D-157C-4CA9-9865-82895632B7E2}" type="parTrans" cxnId="{11FB7D23-A14D-4E81-AD92-DC78B8A939BF}">
      <dgm:prSet/>
      <dgm:spPr/>
      <dgm:t>
        <a:bodyPr/>
        <a:lstStyle/>
        <a:p>
          <a:endParaRPr lang="en-US"/>
        </a:p>
      </dgm:t>
    </dgm:pt>
    <dgm:pt modelId="{6918D369-DDE3-40AC-B543-FB9700698432}" type="sibTrans" cxnId="{11FB7D23-A14D-4E81-AD92-DC78B8A939BF}">
      <dgm:prSet/>
      <dgm:spPr/>
      <dgm:t>
        <a:bodyPr/>
        <a:lstStyle/>
        <a:p>
          <a:endParaRPr lang="en-US"/>
        </a:p>
      </dgm:t>
    </dgm:pt>
    <dgm:pt modelId="{86021991-2EB5-4B49-81D4-81A0FDCB0811}">
      <dgm:prSet phldrT="[Text]" custT="1"/>
      <dgm:spPr/>
      <dgm:t>
        <a:bodyPr/>
        <a:lstStyle/>
        <a:p>
          <a:endParaRPr lang="en-US" sz="2400" b="1">
            <a:latin typeface="Source Sans Pro" panose="020B0503030403020204" pitchFamily="34" charset="0"/>
          </a:endParaRPr>
        </a:p>
        <a:p>
          <a:r>
            <a:rPr lang="en-US" sz="2400" b="1">
              <a:latin typeface="Source Sans Pro" panose="020B0503030403020204" pitchFamily="34" charset="0"/>
            </a:rPr>
            <a:t>Custom Configuration</a:t>
          </a:r>
        </a:p>
        <a:p>
          <a:r>
            <a:rPr lang="en-US" sz="1800">
              <a:solidFill>
                <a:schemeClr val="bg1"/>
              </a:solidFill>
              <a:latin typeface="Source Sans Pro" panose="020B0503030403020204" pitchFamily="34" charset="0"/>
              <a:ea typeface="Geist" pitchFamily="34" charset="-122"/>
              <a:cs typeface="Geist" pitchFamily="34" charset="-120"/>
            </a:rPr>
            <a:t>Imaging, software loading, and branding completed before shipment.</a:t>
          </a:r>
        </a:p>
        <a:p>
          <a:endParaRPr lang="en-US" sz="1800"/>
        </a:p>
      </dgm:t>
    </dgm:pt>
    <dgm:pt modelId="{518948CD-2C8D-452C-BF22-55D9D449B018}" type="parTrans" cxnId="{2E28835C-5992-46F7-8C32-8A28D07F04F2}">
      <dgm:prSet/>
      <dgm:spPr/>
      <dgm:t>
        <a:bodyPr/>
        <a:lstStyle/>
        <a:p>
          <a:endParaRPr lang="en-US"/>
        </a:p>
      </dgm:t>
    </dgm:pt>
    <dgm:pt modelId="{15CA1A5E-D733-4C45-8946-A399E93ABEFD}" type="sibTrans" cxnId="{2E28835C-5992-46F7-8C32-8A28D07F04F2}">
      <dgm:prSet/>
      <dgm:spPr/>
      <dgm:t>
        <a:bodyPr/>
        <a:lstStyle/>
        <a:p>
          <a:endParaRPr lang="en-US"/>
        </a:p>
      </dgm:t>
    </dgm:pt>
    <dgm:pt modelId="{0E67FA66-D0E7-45BF-9271-08964E30F730}">
      <dgm:prSet phldrT="[Text]" custT="1"/>
      <dgm:spPr/>
      <dgm:t>
        <a:bodyPr/>
        <a:lstStyle/>
        <a:p>
          <a:endParaRPr lang="en-US" sz="2400" b="1">
            <a:latin typeface="Source Sans Pro" panose="020B0503030403020204" pitchFamily="34" charset="0"/>
          </a:endParaRPr>
        </a:p>
        <a:p>
          <a:r>
            <a:rPr lang="en-US" sz="2400" b="1">
              <a:latin typeface="Source Sans Pro" panose="020B0503030403020204" pitchFamily="34" charset="0"/>
            </a:rPr>
            <a:t>Direct-to-Remote Shipping</a:t>
          </a:r>
        </a:p>
        <a:p>
          <a:r>
            <a:rPr lang="en-US" sz="1800">
              <a:solidFill>
                <a:schemeClr val="bg1"/>
              </a:solidFill>
              <a:latin typeface="Source Sans Pro" panose="020B0503030403020204" pitchFamily="34" charset="0"/>
              <a:ea typeface="Geist" pitchFamily="34" charset="-122"/>
              <a:cs typeface="Geist" pitchFamily="34" charset="-120"/>
            </a:rPr>
            <a:t>Devices ship directly to candidates — no office stop required.</a:t>
          </a:r>
        </a:p>
        <a:p>
          <a:endParaRPr lang="en-US" sz="1800"/>
        </a:p>
      </dgm:t>
    </dgm:pt>
    <dgm:pt modelId="{A6E2A8CD-2E40-41D3-B515-B908D17A0A1F}" type="parTrans" cxnId="{0858544E-DEA1-4CB6-AD39-1CF2923FBB1F}">
      <dgm:prSet/>
      <dgm:spPr/>
      <dgm:t>
        <a:bodyPr/>
        <a:lstStyle/>
        <a:p>
          <a:endParaRPr lang="en-US"/>
        </a:p>
      </dgm:t>
    </dgm:pt>
    <dgm:pt modelId="{095EC2A5-9E6B-449F-8123-C5A4D42B75E5}" type="sibTrans" cxnId="{0858544E-DEA1-4CB6-AD39-1CF2923FBB1F}">
      <dgm:prSet/>
      <dgm:spPr/>
      <dgm:t>
        <a:bodyPr/>
        <a:lstStyle/>
        <a:p>
          <a:endParaRPr lang="en-US"/>
        </a:p>
      </dgm:t>
    </dgm:pt>
    <dgm:pt modelId="{174FE7AA-110E-4A64-BFA3-905E48723121}">
      <dgm:prSet phldrT="[Text]" custT="1"/>
      <dgm:spPr/>
      <dgm:t>
        <a:bodyPr/>
        <a:lstStyle/>
        <a:p>
          <a:endParaRPr lang="en-US" sz="2400" b="1">
            <a:latin typeface="Source Sans Pro" panose="020B0503030403020204" pitchFamily="34" charset="0"/>
          </a:endParaRPr>
        </a:p>
        <a:p>
          <a:r>
            <a:rPr lang="en-US" sz="2400" b="1">
              <a:latin typeface="Source Sans Pro" panose="020B0503030403020204" pitchFamily="34" charset="0"/>
            </a:rPr>
            <a:t>Volume Scalability</a:t>
          </a:r>
          <a:r>
            <a:rPr lang="en-US" sz="2400">
              <a:solidFill>
                <a:schemeClr val="bg1"/>
              </a:solidFill>
              <a:latin typeface="Source Sans Pro" panose="020B0503030403020204" pitchFamily="34" charset="0"/>
              <a:ea typeface="Geist" pitchFamily="34" charset="-122"/>
              <a:cs typeface="Geist" pitchFamily="34" charset="-120"/>
            </a:rPr>
            <a:t> </a:t>
          </a:r>
        </a:p>
        <a:p>
          <a:r>
            <a:rPr lang="en-US" sz="1800">
              <a:solidFill>
                <a:schemeClr val="bg1"/>
              </a:solidFill>
              <a:latin typeface="Source Sans Pro" panose="020B0503030403020204" pitchFamily="34" charset="0"/>
              <a:ea typeface="Geist" pitchFamily="34" charset="-122"/>
              <a:cs typeface="Geist" pitchFamily="34" charset="-120"/>
            </a:rPr>
            <a:t>Scale up or down instantly to match placement volume.</a:t>
          </a:r>
        </a:p>
        <a:p>
          <a:endParaRPr lang="en-US" sz="3000"/>
        </a:p>
      </dgm:t>
    </dgm:pt>
    <dgm:pt modelId="{A26177E2-2D6A-40D7-A696-BED5D42B75BD}" type="parTrans" cxnId="{30633274-AFE3-421E-94EE-5B9F4C22090E}">
      <dgm:prSet/>
      <dgm:spPr/>
      <dgm:t>
        <a:bodyPr/>
        <a:lstStyle/>
        <a:p>
          <a:endParaRPr lang="en-US"/>
        </a:p>
      </dgm:t>
    </dgm:pt>
    <dgm:pt modelId="{FFD9AE40-851C-4E12-A89B-7AD4593F113F}" type="sibTrans" cxnId="{30633274-AFE3-421E-94EE-5B9F4C22090E}">
      <dgm:prSet/>
      <dgm:spPr/>
      <dgm:t>
        <a:bodyPr/>
        <a:lstStyle/>
        <a:p>
          <a:endParaRPr lang="en-US"/>
        </a:p>
      </dgm:t>
    </dgm:pt>
    <dgm:pt modelId="{9C14CD7C-53BC-40FE-A5EE-0C1C5501F6DD}">
      <dgm:prSet custT="1"/>
      <dgm:spPr/>
      <dgm:t>
        <a:bodyPr/>
        <a:lstStyle/>
        <a:p>
          <a:r>
            <a:rPr lang="en-US" sz="2400" b="1">
              <a:solidFill>
                <a:schemeClr val="bg1"/>
              </a:solidFill>
              <a:latin typeface="Source Sans Pro" panose="020B0503030403020204" pitchFamily="34" charset="0"/>
              <a:ea typeface="Geist" pitchFamily="34" charset="-122"/>
              <a:cs typeface="Geist" pitchFamily="34" charset="-120"/>
            </a:rPr>
            <a:t>Same-Day Turnaround</a:t>
          </a:r>
        </a:p>
        <a:p>
          <a:r>
            <a:rPr lang="en-US" sz="1800">
              <a:solidFill>
                <a:schemeClr val="bg1"/>
              </a:solidFill>
              <a:latin typeface="Source Sans Pro" panose="020B0503030403020204" pitchFamily="34" charset="0"/>
              <a:ea typeface="Geist" pitchFamily="34" charset="-122"/>
              <a:cs typeface="Geist" pitchFamily="34" charset="-120"/>
            </a:rPr>
            <a:t>Imaging, software loading, and branding completed before shipment.</a:t>
          </a:r>
          <a:endParaRPr lang="en-US" sz="1800">
            <a:solidFill>
              <a:schemeClr val="bg1"/>
            </a:solidFill>
            <a:latin typeface="Source Sans Pro" panose="020B0503030403020204" pitchFamily="34" charset="0"/>
          </a:endParaRPr>
        </a:p>
      </dgm:t>
    </dgm:pt>
    <dgm:pt modelId="{44E5F257-5B7B-4517-82CF-91C389923098}" type="parTrans" cxnId="{D7E27E17-0F7C-4677-A214-83A755D639D7}">
      <dgm:prSet/>
      <dgm:spPr/>
      <dgm:t>
        <a:bodyPr/>
        <a:lstStyle/>
        <a:p>
          <a:endParaRPr lang="en-US"/>
        </a:p>
      </dgm:t>
    </dgm:pt>
    <dgm:pt modelId="{FB865A1D-85B2-4277-8AF6-2DA755E13412}" type="sibTrans" cxnId="{D7E27E17-0F7C-4677-A214-83A755D639D7}">
      <dgm:prSet/>
      <dgm:spPr/>
      <dgm:t>
        <a:bodyPr/>
        <a:lstStyle/>
        <a:p>
          <a:endParaRPr lang="en-US"/>
        </a:p>
      </dgm:t>
    </dgm:pt>
    <dgm:pt modelId="{0A368203-5392-442C-AFD9-ACEB2FA7EC37}" type="pres">
      <dgm:prSet presAssocID="{72BD488C-D6B7-4955-8B71-46B8ED281C42}" presName="diagram" presStyleCnt="0">
        <dgm:presLayoutVars>
          <dgm:dir/>
          <dgm:resizeHandles val="exact"/>
        </dgm:presLayoutVars>
      </dgm:prSet>
      <dgm:spPr/>
    </dgm:pt>
    <dgm:pt modelId="{7977B631-0E7E-4FCB-BDAA-6BE6F25FFD87}" type="pres">
      <dgm:prSet presAssocID="{B2466278-F659-48F0-8B3D-D938059C112E}" presName="node" presStyleLbl="node1" presStyleIdx="0" presStyleCnt="5">
        <dgm:presLayoutVars>
          <dgm:bulletEnabled val="1"/>
        </dgm:presLayoutVars>
      </dgm:prSet>
      <dgm:spPr/>
    </dgm:pt>
    <dgm:pt modelId="{9F823BED-7D73-46B0-AE0D-E373B6A88B77}" type="pres">
      <dgm:prSet presAssocID="{6918D369-DDE3-40AC-B543-FB9700698432}" presName="sibTrans" presStyleCnt="0"/>
      <dgm:spPr/>
    </dgm:pt>
    <dgm:pt modelId="{FE1B3712-0FB1-4CD0-9638-AE292C86F36F}" type="pres">
      <dgm:prSet presAssocID="{86021991-2EB5-4B49-81D4-81A0FDCB0811}" presName="node" presStyleLbl="node1" presStyleIdx="1" presStyleCnt="5">
        <dgm:presLayoutVars>
          <dgm:bulletEnabled val="1"/>
        </dgm:presLayoutVars>
      </dgm:prSet>
      <dgm:spPr/>
    </dgm:pt>
    <dgm:pt modelId="{1ECE7F69-0655-4C7F-A791-6E85D170A5CE}" type="pres">
      <dgm:prSet presAssocID="{15CA1A5E-D733-4C45-8946-A399E93ABEFD}" presName="sibTrans" presStyleCnt="0"/>
      <dgm:spPr/>
    </dgm:pt>
    <dgm:pt modelId="{DDE6DE9D-1797-4ED1-AB22-E76DF6CCAF09}" type="pres">
      <dgm:prSet presAssocID="{9C14CD7C-53BC-40FE-A5EE-0C1C5501F6DD}" presName="node" presStyleLbl="node1" presStyleIdx="2" presStyleCnt="5">
        <dgm:presLayoutVars>
          <dgm:bulletEnabled val="1"/>
        </dgm:presLayoutVars>
      </dgm:prSet>
      <dgm:spPr/>
    </dgm:pt>
    <dgm:pt modelId="{BB7C2C1F-F176-417E-A8E7-DAE39E5FDAF8}" type="pres">
      <dgm:prSet presAssocID="{FB865A1D-85B2-4277-8AF6-2DA755E13412}" presName="sibTrans" presStyleCnt="0"/>
      <dgm:spPr/>
    </dgm:pt>
    <dgm:pt modelId="{E155D23A-A503-48F9-9C5B-4F63CA5A6525}" type="pres">
      <dgm:prSet presAssocID="{0E67FA66-D0E7-45BF-9271-08964E30F730}" presName="node" presStyleLbl="node1" presStyleIdx="3" presStyleCnt="5">
        <dgm:presLayoutVars>
          <dgm:bulletEnabled val="1"/>
        </dgm:presLayoutVars>
      </dgm:prSet>
      <dgm:spPr/>
    </dgm:pt>
    <dgm:pt modelId="{E47E1685-9B06-4A84-A17C-A143DDCD012B}" type="pres">
      <dgm:prSet presAssocID="{095EC2A5-9E6B-449F-8123-C5A4D42B75E5}" presName="sibTrans" presStyleCnt="0"/>
      <dgm:spPr/>
    </dgm:pt>
    <dgm:pt modelId="{5D1AECF4-3FEA-4A5A-9702-9D11C97749DE}" type="pres">
      <dgm:prSet presAssocID="{174FE7AA-110E-4A64-BFA3-905E48723121}" presName="node" presStyleLbl="node1" presStyleIdx="4" presStyleCnt="5">
        <dgm:presLayoutVars>
          <dgm:bulletEnabled val="1"/>
        </dgm:presLayoutVars>
      </dgm:prSet>
      <dgm:spPr/>
    </dgm:pt>
  </dgm:ptLst>
  <dgm:cxnLst>
    <dgm:cxn modelId="{91203807-30B2-4170-828D-C0FBDE9F4FE9}" type="presOf" srcId="{0E67FA66-D0E7-45BF-9271-08964E30F730}" destId="{E155D23A-A503-48F9-9C5B-4F63CA5A6525}" srcOrd="0" destOrd="0" presId="urn:microsoft.com/office/officeart/2005/8/layout/default"/>
    <dgm:cxn modelId="{D7E27E17-0F7C-4677-A214-83A755D639D7}" srcId="{72BD488C-D6B7-4955-8B71-46B8ED281C42}" destId="{9C14CD7C-53BC-40FE-A5EE-0C1C5501F6DD}" srcOrd="2" destOrd="0" parTransId="{44E5F257-5B7B-4517-82CF-91C389923098}" sibTransId="{FB865A1D-85B2-4277-8AF6-2DA755E13412}"/>
    <dgm:cxn modelId="{11FB7D23-A14D-4E81-AD92-DC78B8A939BF}" srcId="{72BD488C-D6B7-4955-8B71-46B8ED281C42}" destId="{B2466278-F659-48F0-8B3D-D938059C112E}" srcOrd="0" destOrd="0" parTransId="{90AB8B4D-157C-4CA9-9865-82895632B7E2}" sibTransId="{6918D369-DDE3-40AC-B543-FB9700698432}"/>
    <dgm:cxn modelId="{2E28835C-5992-46F7-8C32-8A28D07F04F2}" srcId="{72BD488C-D6B7-4955-8B71-46B8ED281C42}" destId="{86021991-2EB5-4B49-81D4-81A0FDCB0811}" srcOrd="1" destOrd="0" parTransId="{518948CD-2C8D-452C-BF22-55D9D449B018}" sibTransId="{15CA1A5E-D733-4C45-8946-A399E93ABEFD}"/>
    <dgm:cxn modelId="{0858544E-DEA1-4CB6-AD39-1CF2923FBB1F}" srcId="{72BD488C-D6B7-4955-8B71-46B8ED281C42}" destId="{0E67FA66-D0E7-45BF-9271-08964E30F730}" srcOrd="3" destOrd="0" parTransId="{A6E2A8CD-2E40-41D3-B515-B908D17A0A1F}" sibTransId="{095EC2A5-9E6B-449F-8123-C5A4D42B75E5}"/>
    <dgm:cxn modelId="{30633274-AFE3-421E-94EE-5B9F4C22090E}" srcId="{72BD488C-D6B7-4955-8B71-46B8ED281C42}" destId="{174FE7AA-110E-4A64-BFA3-905E48723121}" srcOrd="4" destOrd="0" parTransId="{A26177E2-2D6A-40D7-A696-BED5D42B75BD}" sibTransId="{FFD9AE40-851C-4E12-A89B-7AD4593F113F}"/>
    <dgm:cxn modelId="{C2792B7F-1942-42C1-8F71-23E849D589F1}" type="presOf" srcId="{174FE7AA-110E-4A64-BFA3-905E48723121}" destId="{5D1AECF4-3FEA-4A5A-9702-9D11C97749DE}" srcOrd="0" destOrd="0" presId="urn:microsoft.com/office/officeart/2005/8/layout/default"/>
    <dgm:cxn modelId="{24568FA8-8009-4336-B3D7-78F9A10276E1}" type="presOf" srcId="{86021991-2EB5-4B49-81D4-81A0FDCB0811}" destId="{FE1B3712-0FB1-4CD0-9638-AE292C86F36F}" srcOrd="0" destOrd="0" presId="urn:microsoft.com/office/officeart/2005/8/layout/default"/>
    <dgm:cxn modelId="{185CDCB0-9DCD-4CAD-A1C8-E2B6A6C50259}" type="presOf" srcId="{B2466278-F659-48F0-8B3D-D938059C112E}" destId="{7977B631-0E7E-4FCB-BDAA-6BE6F25FFD87}" srcOrd="0" destOrd="0" presId="urn:microsoft.com/office/officeart/2005/8/layout/default"/>
    <dgm:cxn modelId="{D63011D8-CCD9-4DBD-ADA4-01B378642446}" type="presOf" srcId="{9C14CD7C-53BC-40FE-A5EE-0C1C5501F6DD}" destId="{DDE6DE9D-1797-4ED1-AB22-E76DF6CCAF09}" srcOrd="0" destOrd="0" presId="urn:microsoft.com/office/officeart/2005/8/layout/default"/>
    <dgm:cxn modelId="{AB073CFD-D620-4110-AA10-88FF0F97A104}" type="presOf" srcId="{72BD488C-D6B7-4955-8B71-46B8ED281C42}" destId="{0A368203-5392-442C-AFD9-ACEB2FA7EC37}" srcOrd="0" destOrd="0" presId="urn:microsoft.com/office/officeart/2005/8/layout/default"/>
    <dgm:cxn modelId="{E73FDA30-99A2-4BC0-862C-A91E0DAF0E6C}" type="presParOf" srcId="{0A368203-5392-442C-AFD9-ACEB2FA7EC37}" destId="{7977B631-0E7E-4FCB-BDAA-6BE6F25FFD87}" srcOrd="0" destOrd="0" presId="urn:microsoft.com/office/officeart/2005/8/layout/default"/>
    <dgm:cxn modelId="{D186C903-1531-4625-82A1-FF857493E3B3}" type="presParOf" srcId="{0A368203-5392-442C-AFD9-ACEB2FA7EC37}" destId="{9F823BED-7D73-46B0-AE0D-E373B6A88B77}" srcOrd="1" destOrd="0" presId="urn:microsoft.com/office/officeart/2005/8/layout/default"/>
    <dgm:cxn modelId="{24B24244-2A8F-4A8B-9D6F-A67B737FFB94}" type="presParOf" srcId="{0A368203-5392-442C-AFD9-ACEB2FA7EC37}" destId="{FE1B3712-0FB1-4CD0-9638-AE292C86F36F}" srcOrd="2" destOrd="0" presId="urn:microsoft.com/office/officeart/2005/8/layout/default"/>
    <dgm:cxn modelId="{013EA7F4-3333-4216-87B2-F16360988E65}" type="presParOf" srcId="{0A368203-5392-442C-AFD9-ACEB2FA7EC37}" destId="{1ECE7F69-0655-4C7F-A791-6E85D170A5CE}" srcOrd="3" destOrd="0" presId="urn:microsoft.com/office/officeart/2005/8/layout/default"/>
    <dgm:cxn modelId="{67210133-EE25-44F8-B5B2-69F29DA07D01}" type="presParOf" srcId="{0A368203-5392-442C-AFD9-ACEB2FA7EC37}" destId="{DDE6DE9D-1797-4ED1-AB22-E76DF6CCAF09}" srcOrd="4" destOrd="0" presId="urn:microsoft.com/office/officeart/2005/8/layout/default"/>
    <dgm:cxn modelId="{781EEAF2-28F2-4DF6-ABCF-4A261C8B8786}" type="presParOf" srcId="{0A368203-5392-442C-AFD9-ACEB2FA7EC37}" destId="{BB7C2C1F-F176-417E-A8E7-DAE39E5FDAF8}" srcOrd="5" destOrd="0" presId="urn:microsoft.com/office/officeart/2005/8/layout/default"/>
    <dgm:cxn modelId="{00DFD901-77D3-4BF4-B4E5-12D633B952BA}" type="presParOf" srcId="{0A368203-5392-442C-AFD9-ACEB2FA7EC37}" destId="{E155D23A-A503-48F9-9C5B-4F63CA5A6525}" srcOrd="6" destOrd="0" presId="urn:microsoft.com/office/officeart/2005/8/layout/default"/>
    <dgm:cxn modelId="{01DB1DA4-41AB-4B18-930E-DF1E1A41AC61}" type="presParOf" srcId="{0A368203-5392-442C-AFD9-ACEB2FA7EC37}" destId="{E47E1685-9B06-4A84-A17C-A143DDCD012B}" srcOrd="7" destOrd="0" presId="urn:microsoft.com/office/officeart/2005/8/layout/default"/>
    <dgm:cxn modelId="{8E00E722-430B-49F3-A2FA-1C41D63C2C2E}" type="presParOf" srcId="{0A368203-5392-442C-AFD9-ACEB2FA7EC37}" destId="{5D1AECF4-3FEA-4A5A-9702-9D11C97749D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E389D-A841-4274-87FE-BEDE123EB0B8}">
      <dsp:nvSpPr>
        <dsp:cNvPr id="0" name=""/>
        <dsp:cNvSpPr/>
      </dsp:nvSpPr>
      <dsp:spPr>
        <a:xfrm>
          <a:off x="723109" y="1665"/>
          <a:ext cx="2446259" cy="146775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Source Sans Pro" panose="020B0503030403020204" pitchFamily="34" charset="0"/>
            </a:rPr>
            <a:t>Equipment &amp; Deployment</a:t>
          </a:r>
          <a:r>
            <a:rPr lang="en-US" sz="1700" kern="1200">
              <a:latin typeface="Source Sans Pro" panose="020B0503030403020204" pitchFamily="34" charset="0"/>
            </a:rPr>
            <a:t>
Flexible devices, rapid configuration, scalable volume.</a:t>
          </a:r>
        </a:p>
      </dsp:txBody>
      <dsp:txXfrm>
        <a:off x="723109" y="1665"/>
        <a:ext cx="2446259" cy="1467755"/>
      </dsp:txXfrm>
    </dsp:sp>
    <dsp:sp modelId="{BB870BFC-724D-43AA-A164-0B2D64E9484E}">
      <dsp:nvSpPr>
        <dsp:cNvPr id="0" name=""/>
        <dsp:cNvSpPr/>
      </dsp:nvSpPr>
      <dsp:spPr>
        <a:xfrm>
          <a:off x="3413994" y="1665"/>
          <a:ext cx="2446259" cy="1467755"/>
        </a:xfrm>
        <a:prstGeom prst="rect">
          <a:avLst/>
        </a:prstGeom>
        <a:solidFill>
          <a:schemeClr val="accent1">
            <a:shade val="80000"/>
            <a:hueOff val="-85294"/>
            <a:satOff val="-1401"/>
            <a:lumOff val="57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Source Sans Pro" panose="020B0503030403020204" pitchFamily="34" charset="0"/>
            </a:rPr>
            <a:t>Security &amp; Compliance</a:t>
          </a:r>
          <a:br>
            <a:rPr lang="en-US" sz="1700" kern="1200">
              <a:latin typeface="Source Sans Pro" panose="020B0503030403020204" pitchFamily="34" charset="0"/>
            </a:rPr>
          </a:br>
          <a:r>
            <a:rPr lang="en-US" sz="1700" kern="1200">
              <a:latin typeface="Source Sans Pro" panose="020B0503030403020204" pitchFamily="34" charset="0"/>
            </a:rPr>
            <a:t>Multi-pass data destruction, chain-of-custody, audit-ready documentation.</a:t>
          </a:r>
        </a:p>
      </dsp:txBody>
      <dsp:txXfrm>
        <a:off x="3413994" y="1665"/>
        <a:ext cx="2446259" cy="1467755"/>
      </dsp:txXfrm>
    </dsp:sp>
    <dsp:sp modelId="{2CC804FA-FDE7-4C42-B39D-EAD874E84F20}">
      <dsp:nvSpPr>
        <dsp:cNvPr id="0" name=""/>
        <dsp:cNvSpPr/>
      </dsp:nvSpPr>
      <dsp:spPr>
        <a:xfrm>
          <a:off x="723109" y="1714047"/>
          <a:ext cx="2446259" cy="1467755"/>
        </a:xfrm>
        <a:prstGeom prst="rect">
          <a:avLst/>
        </a:prstGeom>
        <a:solidFill>
          <a:schemeClr val="accent1">
            <a:shade val="80000"/>
            <a:hueOff val="-170589"/>
            <a:satOff val="-2802"/>
            <a:lumOff val="11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Source Sans Pro" panose="020B0503030403020204" pitchFamily="34" charset="0"/>
            </a:rPr>
            <a:t>Software &amp; Imaging</a:t>
          </a:r>
          <a:br>
            <a:rPr lang="en-US" sz="1700" kern="1200">
              <a:latin typeface="Source Sans Pro" panose="020B0503030403020204" pitchFamily="34" charset="0"/>
            </a:rPr>
          </a:br>
          <a:r>
            <a:rPr lang="en-US" sz="1700" kern="1200">
              <a:latin typeface="Source Sans Pro" panose="020B0503030403020204" pitchFamily="34" charset="0"/>
            </a:rPr>
            <a:t>Pre-installed OS, required applications, and custom imaging.</a:t>
          </a:r>
        </a:p>
      </dsp:txBody>
      <dsp:txXfrm>
        <a:off x="723109" y="1714047"/>
        <a:ext cx="2446259" cy="1467755"/>
      </dsp:txXfrm>
    </dsp:sp>
    <dsp:sp modelId="{90276CA6-89F3-4451-9267-9C1D8DDD731E}">
      <dsp:nvSpPr>
        <dsp:cNvPr id="0" name=""/>
        <dsp:cNvSpPr/>
      </dsp:nvSpPr>
      <dsp:spPr>
        <a:xfrm>
          <a:off x="3413994" y="1714047"/>
          <a:ext cx="2446259" cy="1467755"/>
        </a:xfrm>
        <a:prstGeom prst="rect">
          <a:avLst/>
        </a:prstGeom>
        <a:solidFill>
          <a:schemeClr val="accent1">
            <a:shade val="80000"/>
            <a:hueOff val="-255883"/>
            <a:satOff val="-4203"/>
            <a:lumOff val="173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Source Sans Pro" panose="020B0503030403020204" pitchFamily="34" charset="0"/>
            </a:rPr>
            <a:t>Reporting &amp; Visibility</a:t>
          </a:r>
          <a:br>
            <a:rPr lang="en-US" sz="1700" kern="1200">
              <a:latin typeface="Source Sans Pro" panose="020B0503030403020204" pitchFamily="34" charset="0"/>
            </a:rPr>
          </a:br>
          <a:r>
            <a:rPr lang="en-US" sz="1700" kern="1200">
              <a:latin typeface="Source Sans Pro" panose="020B0503030403020204" pitchFamily="34" charset="0"/>
            </a:rPr>
            <a:t>Asset tracking and remote device management.</a:t>
          </a:r>
        </a:p>
      </dsp:txBody>
      <dsp:txXfrm>
        <a:off x="3413994" y="1714047"/>
        <a:ext cx="2446259" cy="1467755"/>
      </dsp:txXfrm>
    </dsp:sp>
    <dsp:sp modelId="{E099D93B-44F3-4FC7-A0D5-3FA55E27FBE0}">
      <dsp:nvSpPr>
        <dsp:cNvPr id="0" name=""/>
        <dsp:cNvSpPr/>
      </dsp:nvSpPr>
      <dsp:spPr>
        <a:xfrm>
          <a:off x="723109" y="3426428"/>
          <a:ext cx="2446259" cy="1467755"/>
        </a:xfrm>
        <a:prstGeom prst="rect">
          <a:avLst/>
        </a:prstGeom>
        <a:solidFill>
          <a:schemeClr val="accent1">
            <a:shade val="80000"/>
            <a:hueOff val="-341178"/>
            <a:satOff val="-5604"/>
            <a:lumOff val="231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Source Sans Pro" panose="020B0503030403020204" pitchFamily="34" charset="0"/>
            </a:rPr>
            <a:t>24/7 Support</a:t>
          </a:r>
          <a:br>
            <a:rPr lang="en-US" sz="1700" kern="1200">
              <a:latin typeface="Source Sans Pro" panose="020B0503030403020204" pitchFamily="34" charset="0"/>
            </a:rPr>
          </a:br>
          <a:r>
            <a:rPr lang="en-US" sz="1700" kern="1200">
              <a:latin typeface="Source Sans Pro" panose="020B0503030403020204" pitchFamily="34" charset="0"/>
            </a:rPr>
            <a:t>Dedicated help desk and rapid replacement.</a:t>
          </a:r>
        </a:p>
      </dsp:txBody>
      <dsp:txXfrm>
        <a:off x="723109" y="3426428"/>
        <a:ext cx="2446259" cy="1467755"/>
      </dsp:txXfrm>
    </dsp:sp>
    <dsp:sp modelId="{32DB7F29-8BE7-4D91-955C-7B7BAAF91A1E}">
      <dsp:nvSpPr>
        <dsp:cNvPr id="0" name=""/>
        <dsp:cNvSpPr/>
      </dsp:nvSpPr>
      <dsp:spPr>
        <a:xfrm>
          <a:off x="3413994" y="3426428"/>
          <a:ext cx="2446259" cy="1467755"/>
        </a:xfrm>
        <a:prstGeom prst="rect">
          <a:avLst/>
        </a:prstGeom>
        <a:solidFill>
          <a:schemeClr val="accent1">
            <a:shade val="80000"/>
            <a:hueOff val="-426472"/>
            <a:satOff val="-7005"/>
            <a:lumOff val="289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Source Sans Pro" panose="020B0503030403020204" pitchFamily="34" charset="0"/>
            </a:rPr>
            <a:t>Turnkey Logistics</a:t>
          </a:r>
          <a:br>
            <a:rPr lang="en-US" sz="1700" kern="1200">
              <a:latin typeface="Source Sans Pro" panose="020B0503030403020204" pitchFamily="34" charset="0"/>
            </a:rPr>
          </a:br>
          <a:r>
            <a:rPr lang="en-US" sz="1700" kern="1200">
              <a:latin typeface="Source Sans Pro" panose="020B0503030403020204" pitchFamily="34" charset="0"/>
            </a:rPr>
            <a:t>Direct shipping, pre-labeled returns, secure retrieval.</a:t>
          </a:r>
        </a:p>
      </dsp:txBody>
      <dsp:txXfrm>
        <a:off x="3413994" y="3426428"/>
        <a:ext cx="2446259" cy="14677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77B631-0E7E-4FCB-BDAA-6BE6F25FFD87}">
      <dsp:nvSpPr>
        <dsp:cNvPr id="0" name=""/>
        <dsp:cNvSpPr/>
      </dsp:nvSpPr>
      <dsp:spPr>
        <a:xfrm>
          <a:off x="0" y="717576"/>
          <a:ext cx="3405187" cy="204311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latin typeface="Source Sans Pro" panose="020B0503030403020204" pitchFamily="34" charset="0"/>
            </a:rPr>
            <a:t>Device Range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bg1"/>
              </a:solidFill>
              <a:latin typeface="Source Sans Pro" panose="020B0503030403020204" pitchFamily="34" charset="0"/>
              <a:ea typeface="Geist" pitchFamily="34" charset="-122"/>
              <a:cs typeface="Geist" pitchFamily="34" charset="-120"/>
            </a:rPr>
            <a:t>Standard to high-performance devices tailored to role requirements</a:t>
          </a:r>
          <a:endParaRPr lang="en-US" sz="1800" kern="1200">
            <a:solidFill>
              <a:schemeClr val="bg1"/>
            </a:solidFill>
            <a:latin typeface="Source Sans Pro" panose="020B0503030403020204" pitchFamily="34" charset="0"/>
          </a:endParaRPr>
        </a:p>
      </dsp:txBody>
      <dsp:txXfrm>
        <a:off x="0" y="717576"/>
        <a:ext cx="3405187" cy="2043112"/>
      </dsp:txXfrm>
    </dsp:sp>
    <dsp:sp modelId="{FE1B3712-0FB1-4CD0-9638-AE292C86F36F}">
      <dsp:nvSpPr>
        <dsp:cNvPr id="0" name=""/>
        <dsp:cNvSpPr/>
      </dsp:nvSpPr>
      <dsp:spPr>
        <a:xfrm>
          <a:off x="3745706" y="717576"/>
          <a:ext cx="3405187" cy="2043112"/>
        </a:xfrm>
        <a:prstGeom prst="rect">
          <a:avLst/>
        </a:prstGeom>
        <a:solidFill>
          <a:schemeClr val="accent1">
            <a:shade val="80000"/>
            <a:hueOff val="-106618"/>
            <a:satOff val="-1751"/>
            <a:lumOff val="72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>
            <a:latin typeface="Source Sans Pro" panose="020B0503030403020204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latin typeface="Source Sans Pro" panose="020B0503030403020204" pitchFamily="34" charset="0"/>
            </a:rPr>
            <a:t>Custom Configuration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bg1"/>
              </a:solidFill>
              <a:latin typeface="Source Sans Pro" panose="020B0503030403020204" pitchFamily="34" charset="0"/>
              <a:ea typeface="Geist" pitchFamily="34" charset="-122"/>
              <a:cs typeface="Geist" pitchFamily="34" charset="-120"/>
            </a:rPr>
            <a:t>Imaging, software loading, and branding completed before shipment.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3745706" y="717576"/>
        <a:ext cx="3405187" cy="2043112"/>
      </dsp:txXfrm>
    </dsp:sp>
    <dsp:sp modelId="{DDE6DE9D-1797-4ED1-AB22-E76DF6CCAF09}">
      <dsp:nvSpPr>
        <dsp:cNvPr id="0" name=""/>
        <dsp:cNvSpPr/>
      </dsp:nvSpPr>
      <dsp:spPr>
        <a:xfrm>
          <a:off x="7491412" y="717576"/>
          <a:ext cx="3405187" cy="2043112"/>
        </a:xfrm>
        <a:prstGeom prst="rect">
          <a:avLst/>
        </a:prstGeom>
        <a:solidFill>
          <a:schemeClr val="accent1">
            <a:shade val="80000"/>
            <a:hueOff val="-213236"/>
            <a:satOff val="-3503"/>
            <a:lumOff val="144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chemeClr val="bg1"/>
              </a:solidFill>
              <a:latin typeface="Source Sans Pro" panose="020B0503030403020204" pitchFamily="34" charset="0"/>
              <a:ea typeface="Geist" pitchFamily="34" charset="-122"/>
              <a:cs typeface="Geist" pitchFamily="34" charset="-120"/>
            </a:rPr>
            <a:t>Same-Day Turnaround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bg1"/>
              </a:solidFill>
              <a:latin typeface="Source Sans Pro" panose="020B0503030403020204" pitchFamily="34" charset="0"/>
              <a:ea typeface="Geist" pitchFamily="34" charset="-122"/>
              <a:cs typeface="Geist" pitchFamily="34" charset="-120"/>
            </a:rPr>
            <a:t>Imaging, software loading, and branding completed before shipment.</a:t>
          </a:r>
          <a:endParaRPr lang="en-US" sz="1800" kern="1200">
            <a:solidFill>
              <a:schemeClr val="bg1"/>
            </a:solidFill>
            <a:latin typeface="Source Sans Pro" panose="020B0503030403020204" pitchFamily="34" charset="0"/>
          </a:endParaRPr>
        </a:p>
      </dsp:txBody>
      <dsp:txXfrm>
        <a:off x="7491412" y="717576"/>
        <a:ext cx="3405187" cy="2043112"/>
      </dsp:txXfrm>
    </dsp:sp>
    <dsp:sp modelId="{E155D23A-A503-48F9-9C5B-4F63CA5A6525}">
      <dsp:nvSpPr>
        <dsp:cNvPr id="0" name=""/>
        <dsp:cNvSpPr/>
      </dsp:nvSpPr>
      <dsp:spPr>
        <a:xfrm>
          <a:off x="1872853" y="3101207"/>
          <a:ext cx="3405187" cy="2043112"/>
        </a:xfrm>
        <a:prstGeom prst="rect">
          <a:avLst/>
        </a:prstGeom>
        <a:solidFill>
          <a:schemeClr val="accent1">
            <a:shade val="80000"/>
            <a:hueOff val="-319854"/>
            <a:satOff val="-5254"/>
            <a:lumOff val="217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>
            <a:latin typeface="Source Sans Pro" panose="020B0503030403020204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latin typeface="Source Sans Pro" panose="020B0503030403020204" pitchFamily="34" charset="0"/>
            </a:rPr>
            <a:t>Direct-to-Remote Shipping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bg1"/>
              </a:solidFill>
              <a:latin typeface="Source Sans Pro" panose="020B0503030403020204" pitchFamily="34" charset="0"/>
              <a:ea typeface="Geist" pitchFamily="34" charset="-122"/>
              <a:cs typeface="Geist" pitchFamily="34" charset="-120"/>
            </a:rPr>
            <a:t>Devices ship directly to candidates — no office stop required.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1872853" y="3101207"/>
        <a:ext cx="3405187" cy="2043112"/>
      </dsp:txXfrm>
    </dsp:sp>
    <dsp:sp modelId="{5D1AECF4-3FEA-4A5A-9702-9D11C97749DE}">
      <dsp:nvSpPr>
        <dsp:cNvPr id="0" name=""/>
        <dsp:cNvSpPr/>
      </dsp:nvSpPr>
      <dsp:spPr>
        <a:xfrm>
          <a:off x="5618559" y="3101207"/>
          <a:ext cx="3405187" cy="2043112"/>
        </a:xfrm>
        <a:prstGeom prst="rect">
          <a:avLst/>
        </a:prstGeom>
        <a:solidFill>
          <a:schemeClr val="accent1">
            <a:shade val="80000"/>
            <a:hueOff val="-426472"/>
            <a:satOff val="-7005"/>
            <a:lumOff val="289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>
            <a:latin typeface="Source Sans Pro" panose="020B0503030403020204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latin typeface="Source Sans Pro" panose="020B0503030403020204" pitchFamily="34" charset="0"/>
            </a:rPr>
            <a:t>Volume Scalability</a:t>
          </a:r>
          <a:r>
            <a:rPr lang="en-US" sz="2400" kern="1200">
              <a:solidFill>
                <a:schemeClr val="bg1"/>
              </a:solidFill>
              <a:latin typeface="Source Sans Pro" panose="020B0503030403020204" pitchFamily="34" charset="0"/>
              <a:ea typeface="Geist" pitchFamily="34" charset="-122"/>
              <a:cs typeface="Geist" pitchFamily="34" charset="-120"/>
            </a:rPr>
            <a:t>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bg1"/>
              </a:solidFill>
              <a:latin typeface="Source Sans Pro" panose="020B0503030403020204" pitchFamily="34" charset="0"/>
              <a:ea typeface="Geist" pitchFamily="34" charset="-122"/>
              <a:cs typeface="Geist" pitchFamily="34" charset="-120"/>
            </a:rPr>
            <a:t>Scale up or down instantly to match placement volume.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5618559" y="3101207"/>
        <a:ext cx="3405187" cy="2043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7215A-9002-9041-A046-3341D157D73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5644A-47CB-6E45-BA32-FE8361AA6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54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45014" y="1537536"/>
            <a:ext cx="11549194" cy="2865120"/>
          </a:xfrm>
        </p:spPr>
        <p:txBody>
          <a:bodyPr anchor="b">
            <a:normAutofit/>
          </a:bodyPr>
          <a:lstStyle>
            <a:lvl1pPr algn="ctr">
              <a:defRPr sz="8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014" y="4514952"/>
            <a:ext cx="11549194" cy="1385786"/>
          </a:xfrm>
        </p:spPr>
        <p:txBody>
          <a:bodyPr>
            <a:normAutofit/>
          </a:bodyPr>
          <a:lstStyle>
            <a:lvl1pPr marL="0" indent="0" algn="ctr">
              <a:buNone/>
              <a:defRPr sz="2880" b="0" i="0">
                <a:solidFill>
                  <a:schemeClr val="tx2"/>
                </a:solidFill>
                <a:latin typeface="Poppins Light" pitchFamily="2" charset="77"/>
                <a:cs typeface="Poppins Light" pitchFamily="2" charset="77"/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6" name="Freeform 1">
            <a:extLst>
              <a:ext uri="{FF2B5EF4-FFF2-40B4-BE49-F238E27FC236}">
                <a16:creationId xmlns:a16="http://schemas.microsoft.com/office/drawing/2014/main" id="{EF2A89F0-9993-EB42-8C21-9136265D5CF3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0" y="0"/>
            <a:ext cx="14630399" cy="4114800"/>
          </a:xfrm>
          <a:custGeom>
            <a:avLst/>
            <a:gdLst>
              <a:gd name="T0" fmla="*/ 27324 w 27999"/>
              <a:gd name="T1" fmla="*/ 0 h 7929"/>
              <a:gd name="T2" fmla="*/ 27324 w 27999"/>
              <a:gd name="T3" fmla="*/ 0 h 7929"/>
              <a:gd name="T4" fmla="*/ 27324 w 27999"/>
              <a:gd name="T5" fmla="*/ 6999 h 7929"/>
              <a:gd name="T6" fmla="*/ 27069 w 27999"/>
              <a:gd name="T7" fmla="*/ 7254 h 7929"/>
              <a:gd name="T8" fmla="*/ 0 w 27999"/>
              <a:gd name="T9" fmla="*/ 7254 h 7929"/>
              <a:gd name="T10" fmla="*/ 0 w 27999"/>
              <a:gd name="T11" fmla="*/ 7928 h 7929"/>
              <a:gd name="T12" fmla="*/ 27324 w 27999"/>
              <a:gd name="T13" fmla="*/ 7928 h 7929"/>
              <a:gd name="T14" fmla="*/ 27998 w 27999"/>
              <a:gd name="T15" fmla="*/ 7928 h 7929"/>
              <a:gd name="T16" fmla="*/ 27998 w 27999"/>
              <a:gd name="T17" fmla="*/ 7254 h 7929"/>
              <a:gd name="T18" fmla="*/ 27998 w 27999"/>
              <a:gd name="T19" fmla="*/ 0 h 7929"/>
              <a:gd name="T20" fmla="*/ 27324 w 27999"/>
              <a:gd name="T21" fmla="*/ 0 h 79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7999" h="7929">
                <a:moveTo>
                  <a:pt x="27324" y="0"/>
                </a:moveTo>
                <a:lnTo>
                  <a:pt x="27324" y="0"/>
                </a:lnTo>
                <a:cubicBezTo>
                  <a:pt x="27324" y="6999"/>
                  <a:pt x="27324" y="6999"/>
                  <a:pt x="27324" y="6999"/>
                </a:cubicBezTo>
                <a:cubicBezTo>
                  <a:pt x="27324" y="7144"/>
                  <a:pt x="27214" y="7254"/>
                  <a:pt x="27069" y="7254"/>
                </a:cubicBezTo>
                <a:cubicBezTo>
                  <a:pt x="0" y="7254"/>
                  <a:pt x="0" y="7254"/>
                  <a:pt x="0" y="7254"/>
                </a:cubicBezTo>
                <a:cubicBezTo>
                  <a:pt x="0" y="7928"/>
                  <a:pt x="0" y="7928"/>
                  <a:pt x="0" y="7928"/>
                </a:cubicBezTo>
                <a:cubicBezTo>
                  <a:pt x="27324" y="7928"/>
                  <a:pt x="27324" y="7928"/>
                  <a:pt x="27324" y="7928"/>
                </a:cubicBezTo>
                <a:cubicBezTo>
                  <a:pt x="27998" y="7928"/>
                  <a:pt x="27998" y="7928"/>
                  <a:pt x="27998" y="7928"/>
                </a:cubicBezTo>
                <a:cubicBezTo>
                  <a:pt x="27998" y="7254"/>
                  <a:pt x="27998" y="7254"/>
                  <a:pt x="27998" y="7254"/>
                </a:cubicBezTo>
                <a:cubicBezTo>
                  <a:pt x="27998" y="0"/>
                  <a:pt x="27998" y="0"/>
                  <a:pt x="27998" y="0"/>
                </a:cubicBezTo>
                <a:lnTo>
                  <a:pt x="27324" y="0"/>
                </a:lnTo>
              </a:path>
            </a:pathLst>
          </a:custGeom>
          <a:gradFill flip="none" rotWithShape="0">
            <a:gsLst>
              <a:gs pos="100000">
                <a:schemeClr val="accent1"/>
              </a:gs>
              <a:gs pos="0">
                <a:schemeClr val="accent2"/>
              </a:gs>
            </a:gsLst>
            <a:lin ang="10800000" scaled="0"/>
            <a:tileRect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D371A97A-B461-8545-92DB-591B8938746E}"/>
              </a:ext>
            </a:extLst>
          </p:cNvPr>
          <p:cNvGrpSpPr/>
          <p:nvPr userDrawn="1"/>
        </p:nvGrpSpPr>
        <p:grpSpPr>
          <a:xfrm>
            <a:off x="-2084294" y="4171550"/>
            <a:ext cx="4698336" cy="5915903"/>
            <a:chOff x="-2084294" y="4171550"/>
            <a:chExt cx="4698336" cy="5915903"/>
          </a:xfrm>
        </p:grpSpPr>
        <p:sp>
          <p:nvSpPr>
            <p:cNvPr id="41" name="Freeform 1">
              <a:extLst>
                <a:ext uri="{FF2B5EF4-FFF2-40B4-BE49-F238E27FC236}">
                  <a16:creationId xmlns:a16="http://schemas.microsoft.com/office/drawing/2014/main" id="{62A6C068-203C-E043-8240-60F581DA7E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084294" y="4171550"/>
              <a:ext cx="2912198" cy="5915903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3 w 8001"/>
                <a:gd name="T5" fmla="*/ 7781 h 16250"/>
                <a:gd name="T6" fmla="*/ 7813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3" y="7781"/>
                    <a:pt x="7813" y="7781"/>
                    <a:pt x="7813" y="7781"/>
                  </a:cubicBezTo>
                  <a:cubicBezTo>
                    <a:pt x="8000" y="7969"/>
                    <a:pt x="8000" y="8249"/>
                    <a:pt x="7813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2"/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2">
              <a:extLst>
                <a:ext uri="{FF2B5EF4-FFF2-40B4-BE49-F238E27FC236}">
                  <a16:creationId xmlns:a16="http://schemas.microsoft.com/office/drawing/2014/main" id="{736B92A4-41AE-0F47-9525-502750531BF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434433" y="4171550"/>
              <a:ext cx="2912198" cy="5915903"/>
            </a:xfrm>
            <a:custGeom>
              <a:avLst/>
              <a:gdLst>
                <a:gd name="T0" fmla="*/ 0 w 8000"/>
                <a:gd name="T1" fmla="*/ 0 h 16250"/>
                <a:gd name="T2" fmla="*/ 0 w 8000"/>
                <a:gd name="T3" fmla="*/ 0 h 16250"/>
                <a:gd name="T4" fmla="*/ 7812 w 8000"/>
                <a:gd name="T5" fmla="*/ 7781 h 16250"/>
                <a:gd name="T6" fmla="*/ 7812 w 8000"/>
                <a:gd name="T7" fmla="*/ 8437 h 16250"/>
                <a:gd name="T8" fmla="*/ 0 w 8000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0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7999" y="7969"/>
                    <a:pt x="7999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2"/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">
              <a:extLst>
                <a:ext uri="{FF2B5EF4-FFF2-40B4-BE49-F238E27FC236}">
                  <a16:creationId xmlns:a16="http://schemas.microsoft.com/office/drawing/2014/main" id="{6877F0DB-C5D1-7F47-A7B4-C589343D67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843157" y="4171550"/>
              <a:ext cx="2912198" cy="5915903"/>
            </a:xfrm>
            <a:custGeom>
              <a:avLst/>
              <a:gdLst>
                <a:gd name="T0" fmla="*/ 0 w 8000"/>
                <a:gd name="T1" fmla="*/ 0 h 16250"/>
                <a:gd name="T2" fmla="*/ 0 w 8000"/>
                <a:gd name="T3" fmla="*/ 0 h 16250"/>
                <a:gd name="T4" fmla="*/ 7811 w 8000"/>
                <a:gd name="T5" fmla="*/ 7781 h 16250"/>
                <a:gd name="T6" fmla="*/ 7811 w 8000"/>
                <a:gd name="T7" fmla="*/ 8437 h 16250"/>
                <a:gd name="T8" fmla="*/ 0 w 8000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0" h="16250">
                  <a:moveTo>
                    <a:pt x="0" y="0"/>
                  </a:moveTo>
                  <a:lnTo>
                    <a:pt x="0" y="0"/>
                  </a:lnTo>
                  <a:cubicBezTo>
                    <a:pt x="7811" y="7781"/>
                    <a:pt x="7811" y="7781"/>
                    <a:pt x="7811" y="7781"/>
                  </a:cubicBezTo>
                  <a:cubicBezTo>
                    <a:pt x="7999" y="7969"/>
                    <a:pt x="7999" y="8249"/>
                    <a:pt x="7811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2"/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4">
              <a:extLst>
                <a:ext uri="{FF2B5EF4-FFF2-40B4-BE49-F238E27FC236}">
                  <a16:creationId xmlns:a16="http://schemas.microsoft.com/office/drawing/2014/main" id="{FC668448-D6BA-2346-A61B-53F5F67FAB1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98156" y="4171550"/>
              <a:ext cx="2912198" cy="5915903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2 w 8001"/>
                <a:gd name="T5" fmla="*/ 7781 h 16250"/>
                <a:gd name="T6" fmla="*/ 7812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8000" y="7969"/>
                    <a:pt x="8000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2"/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1CF3A554-922E-6548-8B09-D053DA49E207}"/>
              </a:ext>
            </a:extLst>
          </p:cNvPr>
          <p:cNvGrpSpPr/>
          <p:nvPr userDrawn="1"/>
        </p:nvGrpSpPr>
        <p:grpSpPr>
          <a:xfrm>
            <a:off x="11598826" y="-298550"/>
            <a:ext cx="4046910" cy="3123088"/>
            <a:chOff x="11598826" y="-298550"/>
            <a:chExt cx="4046910" cy="3123088"/>
          </a:xfrm>
        </p:grpSpPr>
        <p:sp>
          <p:nvSpPr>
            <p:cNvPr id="37" name="Freeform 1">
              <a:extLst>
                <a:ext uri="{FF2B5EF4-FFF2-40B4-BE49-F238E27FC236}">
                  <a16:creationId xmlns:a16="http://schemas.microsoft.com/office/drawing/2014/main" id="{DA05866B-A510-974D-B192-8622EAFBFC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22208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3 w 8001"/>
                <a:gd name="T5" fmla="*/ 7781 h 16250"/>
                <a:gd name="T6" fmla="*/ 7813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3" y="7781"/>
                    <a:pt x="7813" y="7781"/>
                    <a:pt x="7813" y="7781"/>
                  </a:cubicBezTo>
                  <a:cubicBezTo>
                    <a:pt x="8000" y="7969"/>
                    <a:pt x="8000" y="8249"/>
                    <a:pt x="7813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">
              <a:extLst>
                <a:ext uri="{FF2B5EF4-FFF2-40B4-BE49-F238E27FC236}">
                  <a16:creationId xmlns:a16="http://schemas.microsoft.com/office/drawing/2014/main" id="{9E4CEE31-F051-F346-A6CF-D4E2D17CC2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72069" y="-298550"/>
              <a:ext cx="1537390" cy="3123088"/>
            </a:xfrm>
            <a:custGeom>
              <a:avLst/>
              <a:gdLst>
                <a:gd name="T0" fmla="*/ 0 w 8000"/>
                <a:gd name="T1" fmla="*/ 0 h 16250"/>
                <a:gd name="T2" fmla="*/ 0 w 8000"/>
                <a:gd name="T3" fmla="*/ 0 h 16250"/>
                <a:gd name="T4" fmla="*/ 7812 w 8000"/>
                <a:gd name="T5" fmla="*/ 7781 h 16250"/>
                <a:gd name="T6" fmla="*/ 7812 w 8000"/>
                <a:gd name="T7" fmla="*/ 8437 h 16250"/>
                <a:gd name="T8" fmla="*/ 0 w 8000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0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7999" y="7969"/>
                    <a:pt x="7999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">
              <a:extLst>
                <a:ext uri="{FF2B5EF4-FFF2-40B4-BE49-F238E27FC236}">
                  <a16:creationId xmlns:a16="http://schemas.microsoft.com/office/drawing/2014/main" id="{884EB7EF-B0F4-C449-AB5E-1EEF0123359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563345" y="-298550"/>
              <a:ext cx="1537390" cy="3123088"/>
            </a:xfrm>
            <a:custGeom>
              <a:avLst/>
              <a:gdLst>
                <a:gd name="T0" fmla="*/ 0 w 8000"/>
                <a:gd name="T1" fmla="*/ 0 h 16250"/>
                <a:gd name="T2" fmla="*/ 0 w 8000"/>
                <a:gd name="T3" fmla="*/ 0 h 16250"/>
                <a:gd name="T4" fmla="*/ 7811 w 8000"/>
                <a:gd name="T5" fmla="*/ 7781 h 16250"/>
                <a:gd name="T6" fmla="*/ 7811 w 8000"/>
                <a:gd name="T7" fmla="*/ 8437 h 16250"/>
                <a:gd name="T8" fmla="*/ 0 w 8000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0" h="16250">
                  <a:moveTo>
                    <a:pt x="0" y="0"/>
                  </a:moveTo>
                  <a:lnTo>
                    <a:pt x="0" y="0"/>
                  </a:lnTo>
                  <a:cubicBezTo>
                    <a:pt x="7811" y="7781"/>
                    <a:pt x="7811" y="7781"/>
                    <a:pt x="7811" y="7781"/>
                  </a:cubicBezTo>
                  <a:cubicBezTo>
                    <a:pt x="7999" y="7969"/>
                    <a:pt x="7999" y="8249"/>
                    <a:pt x="7811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">
              <a:extLst>
                <a:ext uri="{FF2B5EF4-FFF2-40B4-BE49-F238E27FC236}">
                  <a16:creationId xmlns:a16="http://schemas.microsoft.com/office/drawing/2014/main" id="{1C7B3974-91F1-414F-B93B-47764536CEE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108346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2 w 8001"/>
                <a:gd name="T5" fmla="*/ 7781 h 16250"/>
                <a:gd name="T6" fmla="*/ 7812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8000" y="7969"/>
                    <a:pt x="8000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Freeform 4">
              <a:extLst>
                <a:ext uri="{FF2B5EF4-FFF2-40B4-BE49-F238E27FC236}">
                  <a16:creationId xmlns:a16="http://schemas.microsoft.com/office/drawing/2014/main" id="{A68C0BA2-DF67-CF44-8280-5AC0F6BFF6E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98826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2 w 8001"/>
                <a:gd name="T5" fmla="*/ 7781 h 16250"/>
                <a:gd name="T6" fmla="*/ 7812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8000" y="7969"/>
                    <a:pt x="8000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5EAA25A7-99B9-4A44-BDFF-65F2A512A58D}"/>
              </a:ext>
            </a:extLst>
          </p:cNvPr>
          <p:cNvGrpSpPr/>
          <p:nvPr userDrawn="1"/>
        </p:nvGrpSpPr>
        <p:grpSpPr>
          <a:xfrm>
            <a:off x="1115267" y="-149422"/>
            <a:ext cx="2689225" cy="1046164"/>
            <a:chOff x="1115267" y="1065603"/>
            <a:chExt cx="2689225" cy="1046164"/>
          </a:xfrm>
        </p:grpSpPr>
        <p:sp>
          <p:nvSpPr>
            <p:cNvPr id="196" name="Freeform 50">
              <a:extLst>
                <a:ext uri="{FF2B5EF4-FFF2-40B4-BE49-F238E27FC236}">
                  <a16:creationId xmlns:a16="http://schemas.microsoft.com/office/drawing/2014/main" id="{C8732740-45ED-0848-99DB-562F507F0B9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115267" y="147041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" name="Freeform 51">
              <a:extLst>
                <a:ext uri="{FF2B5EF4-FFF2-40B4-BE49-F238E27FC236}">
                  <a16:creationId xmlns:a16="http://schemas.microsoft.com/office/drawing/2014/main" id="{66CBBABF-95D7-DE47-A23D-CB079FBA801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115267" y="1065604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" name="Freeform 52">
              <a:extLst>
                <a:ext uri="{FF2B5EF4-FFF2-40B4-BE49-F238E27FC236}">
                  <a16:creationId xmlns:a16="http://schemas.microsoft.com/office/drawing/2014/main" id="{BF036FEF-F135-7C40-8FA4-938B8B7F6CB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115267" y="1886342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" name="Freeform 57">
              <a:extLst>
                <a:ext uri="{FF2B5EF4-FFF2-40B4-BE49-F238E27FC236}">
                  <a16:creationId xmlns:a16="http://schemas.microsoft.com/office/drawing/2014/main" id="{F5042743-5D39-254C-840F-B41556C513A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520079" y="147041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" name="Freeform 58">
              <a:extLst>
                <a:ext uri="{FF2B5EF4-FFF2-40B4-BE49-F238E27FC236}">
                  <a16:creationId xmlns:a16="http://schemas.microsoft.com/office/drawing/2014/main" id="{D276A8EE-1C58-DB48-846F-31593893D1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520079" y="1065604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Freeform 59">
              <a:extLst>
                <a:ext uri="{FF2B5EF4-FFF2-40B4-BE49-F238E27FC236}">
                  <a16:creationId xmlns:a16="http://schemas.microsoft.com/office/drawing/2014/main" id="{818C5AA2-F601-6043-A477-05CE38D074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520079" y="1886342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" name="Freeform 64">
              <a:extLst>
                <a:ext uri="{FF2B5EF4-FFF2-40B4-BE49-F238E27FC236}">
                  <a16:creationId xmlns:a16="http://schemas.microsoft.com/office/drawing/2014/main" id="{1EFF64B1-5438-FE48-8126-86D188D9DFF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936004" y="147041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68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8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8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68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62"/>
                    <a:pt x="0" y="468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3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3"/>
                    <a:pt x="625" y="156"/>
                  </a:cubicBezTo>
                  <a:cubicBezTo>
                    <a:pt x="625" y="468"/>
                    <a:pt x="625" y="468"/>
                    <a:pt x="625" y="468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8"/>
                    <a:pt x="62" y="468"/>
                    <a:pt x="62" y="468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8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" name="Freeform 65">
              <a:extLst>
                <a:ext uri="{FF2B5EF4-FFF2-40B4-BE49-F238E27FC236}">
                  <a16:creationId xmlns:a16="http://schemas.microsoft.com/office/drawing/2014/main" id="{CDCCA08E-3DB3-E846-8A80-ACE8B8CC48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936004" y="1065604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8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8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8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8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8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3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3"/>
                    <a:pt x="625" y="156"/>
                  </a:cubicBezTo>
                  <a:cubicBezTo>
                    <a:pt x="625" y="468"/>
                    <a:pt x="625" y="468"/>
                    <a:pt x="625" y="468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125"/>
                    <a:pt x="62" y="156"/>
                  </a:cubicBezTo>
                  <a:cubicBezTo>
                    <a:pt x="62" y="468"/>
                    <a:pt x="62" y="468"/>
                    <a:pt x="62" y="468"/>
                  </a:cubicBezTo>
                  <a:cubicBezTo>
                    <a:pt x="62" y="531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8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2" name="Freeform 66">
              <a:extLst>
                <a:ext uri="{FF2B5EF4-FFF2-40B4-BE49-F238E27FC236}">
                  <a16:creationId xmlns:a16="http://schemas.microsoft.com/office/drawing/2014/main" id="{E69F01B9-7342-CD44-B2B1-4B1B9838A12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936004" y="1886342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8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8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8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8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8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3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93"/>
                    <a:pt x="625" y="156"/>
                  </a:cubicBezTo>
                  <a:cubicBezTo>
                    <a:pt x="625" y="468"/>
                    <a:pt x="625" y="468"/>
                    <a:pt x="625" y="468"/>
                  </a:cubicBezTo>
                  <a:cubicBezTo>
                    <a:pt x="625" y="562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8"/>
                    <a:pt x="62" y="468"/>
                    <a:pt x="62" y="468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31"/>
                    <a:pt x="562" y="468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" name="Freeform 71">
              <a:extLst>
                <a:ext uri="{FF2B5EF4-FFF2-40B4-BE49-F238E27FC236}">
                  <a16:creationId xmlns:a16="http://schemas.microsoft.com/office/drawing/2014/main" id="{C194CCF1-F687-6D46-BB3B-EB8C48EE1F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2347167" y="1476767"/>
              <a:ext cx="225425" cy="212725"/>
            </a:xfrm>
            <a:custGeom>
              <a:avLst/>
              <a:gdLst>
                <a:gd name="T0" fmla="*/ 468 w 626"/>
                <a:gd name="T1" fmla="*/ 592 h 593"/>
                <a:gd name="T2" fmla="*/ 468 w 626"/>
                <a:gd name="T3" fmla="*/ 592 h 593"/>
                <a:gd name="T4" fmla="*/ 187 w 626"/>
                <a:gd name="T5" fmla="*/ 592 h 593"/>
                <a:gd name="T6" fmla="*/ 0 w 626"/>
                <a:gd name="T7" fmla="*/ 436 h 593"/>
                <a:gd name="T8" fmla="*/ 0 w 626"/>
                <a:gd name="T9" fmla="*/ 156 h 593"/>
                <a:gd name="T10" fmla="*/ 187 w 626"/>
                <a:gd name="T11" fmla="*/ 0 h 593"/>
                <a:gd name="T12" fmla="*/ 468 w 626"/>
                <a:gd name="T13" fmla="*/ 0 h 593"/>
                <a:gd name="T14" fmla="*/ 625 w 626"/>
                <a:gd name="T15" fmla="*/ 156 h 593"/>
                <a:gd name="T16" fmla="*/ 625 w 626"/>
                <a:gd name="T17" fmla="*/ 436 h 593"/>
                <a:gd name="T18" fmla="*/ 468 w 626"/>
                <a:gd name="T19" fmla="*/ 592 h 593"/>
                <a:gd name="T20" fmla="*/ 187 w 626"/>
                <a:gd name="T21" fmla="*/ 62 h 593"/>
                <a:gd name="T22" fmla="*/ 187 w 626"/>
                <a:gd name="T23" fmla="*/ 62 h 593"/>
                <a:gd name="T24" fmla="*/ 62 w 626"/>
                <a:gd name="T25" fmla="*/ 156 h 593"/>
                <a:gd name="T26" fmla="*/ 62 w 626"/>
                <a:gd name="T27" fmla="*/ 436 h 593"/>
                <a:gd name="T28" fmla="*/ 187 w 626"/>
                <a:gd name="T29" fmla="*/ 530 h 593"/>
                <a:gd name="T30" fmla="*/ 468 w 626"/>
                <a:gd name="T31" fmla="*/ 530 h 593"/>
                <a:gd name="T32" fmla="*/ 562 w 626"/>
                <a:gd name="T33" fmla="*/ 436 h 593"/>
                <a:gd name="T34" fmla="*/ 562 w 626"/>
                <a:gd name="T35" fmla="*/ 156 h 593"/>
                <a:gd name="T36" fmla="*/ 468 w 626"/>
                <a:gd name="T37" fmla="*/ 62 h 593"/>
                <a:gd name="T38" fmla="*/ 187 w 626"/>
                <a:gd name="T39" fmla="*/ 62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593">
                  <a:moveTo>
                    <a:pt x="468" y="592"/>
                  </a:moveTo>
                  <a:lnTo>
                    <a:pt x="468" y="592"/>
                  </a:lnTo>
                  <a:cubicBezTo>
                    <a:pt x="187" y="592"/>
                    <a:pt x="187" y="592"/>
                    <a:pt x="187" y="592"/>
                  </a:cubicBezTo>
                  <a:cubicBezTo>
                    <a:pt x="93" y="592"/>
                    <a:pt x="0" y="530"/>
                    <a:pt x="0" y="43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6"/>
                    <a:pt x="625" y="436"/>
                    <a:pt x="625" y="436"/>
                  </a:cubicBezTo>
                  <a:cubicBezTo>
                    <a:pt x="625" y="530"/>
                    <a:pt x="562" y="592"/>
                    <a:pt x="468" y="592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3"/>
                    <a:pt x="62" y="156"/>
                  </a:cubicBezTo>
                  <a:cubicBezTo>
                    <a:pt x="62" y="436"/>
                    <a:pt x="62" y="436"/>
                    <a:pt x="62" y="436"/>
                  </a:cubicBezTo>
                  <a:cubicBezTo>
                    <a:pt x="62" y="499"/>
                    <a:pt x="125" y="530"/>
                    <a:pt x="187" y="530"/>
                  </a:cubicBezTo>
                  <a:cubicBezTo>
                    <a:pt x="468" y="530"/>
                    <a:pt x="468" y="530"/>
                    <a:pt x="468" y="530"/>
                  </a:cubicBezTo>
                  <a:cubicBezTo>
                    <a:pt x="531" y="530"/>
                    <a:pt x="562" y="499"/>
                    <a:pt x="562" y="436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3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" name="Freeform 72">
              <a:extLst>
                <a:ext uri="{FF2B5EF4-FFF2-40B4-BE49-F238E27FC236}">
                  <a16:creationId xmlns:a16="http://schemas.microsoft.com/office/drawing/2014/main" id="{71E22A5C-AAC3-8543-8315-E9A0558B465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2347167" y="1071954"/>
              <a:ext cx="225425" cy="212725"/>
            </a:xfrm>
            <a:custGeom>
              <a:avLst/>
              <a:gdLst>
                <a:gd name="T0" fmla="*/ 437 w 626"/>
                <a:gd name="T1" fmla="*/ 592 h 593"/>
                <a:gd name="T2" fmla="*/ 437 w 626"/>
                <a:gd name="T3" fmla="*/ 592 h 593"/>
                <a:gd name="T4" fmla="*/ 156 w 626"/>
                <a:gd name="T5" fmla="*/ 592 h 593"/>
                <a:gd name="T6" fmla="*/ 0 w 626"/>
                <a:gd name="T7" fmla="*/ 436 h 593"/>
                <a:gd name="T8" fmla="*/ 0 w 626"/>
                <a:gd name="T9" fmla="*/ 156 h 593"/>
                <a:gd name="T10" fmla="*/ 156 w 626"/>
                <a:gd name="T11" fmla="*/ 0 h 593"/>
                <a:gd name="T12" fmla="*/ 437 w 626"/>
                <a:gd name="T13" fmla="*/ 0 h 593"/>
                <a:gd name="T14" fmla="*/ 625 w 626"/>
                <a:gd name="T15" fmla="*/ 156 h 593"/>
                <a:gd name="T16" fmla="*/ 625 w 626"/>
                <a:gd name="T17" fmla="*/ 436 h 593"/>
                <a:gd name="T18" fmla="*/ 437 w 626"/>
                <a:gd name="T19" fmla="*/ 592 h 593"/>
                <a:gd name="T20" fmla="*/ 156 w 626"/>
                <a:gd name="T21" fmla="*/ 62 h 593"/>
                <a:gd name="T22" fmla="*/ 156 w 626"/>
                <a:gd name="T23" fmla="*/ 62 h 593"/>
                <a:gd name="T24" fmla="*/ 62 w 626"/>
                <a:gd name="T25" fmla="*/ 156 h 593"/>
                <a:gd name="T26" fmla="*/ 62 w 626"/>
                <a:gd name="T27" fmla="*/ 436 h 593"/>
                <a:gd name="T28" fmla="*/ 156 w 626"/>
                <a:gd name="T29" fmla="*/ 530 h 593"/>
                <a:gd name="T30" fmla="*/ 437 w 626"/>
                <a:gd name="T31" fmla="*/ 530 h 593"/>
                <a:gd name="T32" fmla="*/ 562 w 626"/>
                <a:gd name="T33" fmla="*/ 436 h 593"/>
                <a:gd name="T34" fmla="*/ 562 w 626"/>
                <a:gd name="T35" fmla="*/ 156 h 593"/>
                <a:gd name="T36" fmla="*/ 437 w 626"/>
                <a:gd name="T37" fmla="*/ 62 h 593"/>
                <a:gd name="T38" fmla="*/ 156 w 626"/>
                <a:gd name="T39" fmla="*/ 62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593">
                  <a:moveTo>
                    <a:pt x="437" y="592"/>
                  </a:moveTo>
                  <a:lnTo>
                    <a:pt x="437" y="592"/>
                  </a:lnTo>
                  <a:cubicBezTo>
                    <a:pt x="156" y="592"/>
                    <a:pt x="156" y="592"/>
                    <a:pt x="156" y="592"/>
                  </a:cubicBezTo>
                  <a:cubicBezTo>
                    <a:pt x="62" y="592"/>
                    <a:pt x="0" y="530"/>
                    <a:pt x="0" y="43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6"/>
                    <a:pt x="625" y="436"/>
                    <a:pt x="625" y="436"/>
                  </a:cubicBezTo>
                  <a:cubicBezTo>
                    <a:pt x="625" y="530"/>
                    <a:pt x="531" y="592"/>
                    <a:pt x="437" y="592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93"/>
                    <a:pt x="62" y="156"/>
                  </a:cubicBezTo>
                  <a:cubicBezTo>
                    <a:pt x="62" y="436"/>
                    <a:pt x="62" y="436"/>
                    <a:pt x="62" y="436"/>
                  </a:cubicBezTo>
                  <a:cubicBezTo>
                    <a:pt x="62" y="499"/>
                    <a:pt x="93" y="530"/>
                    <a:pt x="156" y="530"/>
                  </a:cubicBezTo>
                  <a:cubicBezTo>
                    <a:pt x="437" y="530"/>
                    <a:pt x="437" y="530"/>
                    <a:pt x="437" y="530"/>
                  </a:cubicBezTo>
                  <a:cubicBezTo>
                    <a:pt x="500" y="530"/>
                    <a:pt x="562" y="499"/>
                    <a:pt x="562" y="436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3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" name="Freeform 73">
              <a:extLst>
                <a:ext uri="{FF2B5EF4-FFF2-40B4-BE49-F238E27FC236}">
                  <a16:creationId xmlns:a16="http://schemas.microsoft.com/office/drawing/2014/main" id="{B58916CA-D9FB-544B-AD44-62D6C00C77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2347167" y="1892692"/>
              <a:ext cx="225425" cy="212725"/>
            </a:xfrm>
            <a:custGeom>
              <a:avLst/>
              <a:gdLst>
                <a:gd name="T0" fmla="*/ 468 w 626"/>
                <a:gd name="T1" fmla="*/ 592 h 593"/>
                <a:gd name="T2" fmla="*/ 468 w 626"/>
                <a:gd name="T3" fmla="*/ 592 h 593"/>
                <a:gd name="T4" fmla="*/ 156 w 626"/>
                <a:gd name="T5" fmla="*/ 592 h 593"/>
                <a:gd name="T6" fmla="*/ 0 w 626"/>
                <a:gd name="T7" fmla="*/ 436 h 593"/>
                <a:gd name="T8" fmla="*/ 0 w 626"/>
                <a:gd name="T9" fmla="*/ 156 h 593"/>
                <a:gd name="T10" fmla="*/ 156 w 626"/>
                <a:gd name="T11" fmla="*/ 0 h 593"/>
                <a:gd name="T12" fmla="*/ 468 w 626"/>
                <a:gd name="T13" fmla="*/ 0 h 593"/>
                <a:gd name="T14" fmla="*/ 625 w 626"/>
                <a:gd name="T15" fmla="*/ 156 h 593"/>
                <a:gd name="T16" fmla="*/ 625 w 626"/>
                <a:gd name="T17" fmla="*/ 436 h 593"/>
                <a:gd name="T18" fmla="*/ 468 w 626"/>
                <a:gd name="T19" fmla="*/ 592 h 593"/>
                <a:gd name="T20" fmla="*/ 156 w 626"/>
                <a:gd name="T21" fmla="*/ 62 h 593"/>
                <a:gd name="T22" fmla="*/ 156 w 626"/>
                <a:gd name="T23" fmla="*/ 62 h 593"/>
                <a:gd name="T24" fmla="*/ 62 w 626"/>
                <a:gd name="T25" fmla="*/ 156 h 593"/>
                <a:gd name="T26" fmla="*/ 62 w 626"/>
                <a:gd name="T27" fmla="*/ 436 h 593"/>
                <a:gd name="T28" fmla="*/ 156 w 626"/>
                <a:gd name="T29" fmla="*/ 530 h 593"/>
                <a:gd name="T30" fmla="*/ 468 w 626"/>
                <a:gd name="T31" fmla="*/ 530 h 593"/>
                <a:gd name="T32" fmla="*/ 562 w 626"/>
                <a:gd name="T33" fmla="*/ 436 h 593"/>
                <a:gd name="T34" fmla="*/ 562 w 626"/>
                <a:gd name="T35" fmla="*/ 156 h 593"/>
                <a:gd name="T36" fmla="*/ 468 w 626"/>
                <a:gd name="T37" fmla="*/ 62 h 593"/>
                <a:gd name="T38" fmla="*/ 156 w 626"/>
                <a:gd name="T39" fmla="*/ 62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593">
                  <a:moveTo>
                    <a:pt x="468" y="592"/>
                  </a:moveTo>
                  <a:lnTo>
                    <a:pt x="468" y="592"/>
                  </a:lnTo>
                  <a:cubicBezTo>
                    <a:pt x="156" y="592"/>
                    <a:pt x="156" y="592"/>
                    <a:pt x="156" y="592"/>
                  </a:cubicBezTo>
                  <a:cubicBezTo>
                    <a:pt x="62" y="592"/>
                    <a:pt x="0" y="530"/>
                    <a:pt x="0" y="43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6"/>
                    <a:pt x="625" y="436"/>
                    <a:pt x="625" y="436"/>
                  </a:cubicBezTo>
                  <a:cubicBezTo>
                    <a:pt x="625" y="530"/>
                    <a:pt x="531" y="592"/>
                    <a:pt x="468" y="592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3"/>
                    <a:pt x="62" y="156"/>
                  </a:cubicBezTo>
                  <a:cubicBezTo>
                    <a:pt x="62" y="436"/>
                    <a:pt x="62" y="436"/>
                    <a:pt x="62" y="436"/>
                  </a:cubicBezTo>
                  <a:cubicBezTo>
                    <a:pt x="62" y="499"/>
                    <a:pt x="94" y="530"/>
                    <a:pt x="156" y="530"/>
                  </a:cubicBezTo>
                  <a:cubicBezTo>
                    <a:pt x="468" y="530"/>
                    <a:pt x="468" y="530"/>
                    <a:pt x="468" y="530"/>
                  </a:cubicBezTo>
                  <a:cubicBezTo>
                    <a:pt x="500" y="530"/>
                    <a:pt x="562" y="499"/>
                    <a:pt x="562" y="436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3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4" name="Freeform 78">
              <a:extLst>
                <a:ext uri="{FF2B5EF4-FFF2-40B4-BE49-F238E27FC236}">
                  <a16:creationId xmlns:a16="http://schemas.microsoft.com/office/drawing/2014/main" id="{C70F4302-12E8-A543-8B4E-5DD126D679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2756742" y="147041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7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7 h 626"/>
                <a:gd name="T16" fmla="*/ 625 w 626"/>
                <a:gd name="T17" fmla="*/ 469 h 626"/>
                <a:gd name="T18" fmla="*/ 468 w 626"/>
                <a:gd name="T19" fmla="*/ 625 h 626"/>
                <a:gd name="T20" fmla="*/ 187 w 626"/>
                <a:gd name="T21" fmla="*/ 63 h 626"/>
                <a:gd name="T22" fmla="*/ 187 w 626"/>
                <a:gd name="T23" fmla="*/ 63 h 626"/>
                <a:gd name="T24" fmla="*/ 62 w 626"/>
                <a:gd name="T25" fmla="*/ 157 h 626"/>
                <a:gd name="T26" fmla="*/ 62 w 626"/>
                <a:gd name="T27" fmla="*/ 469 h 626"/>
                <a:gd name="T28" fmla="*/ 187 w 626"/>
                <a:gd name="T29" fmla="*/ 563 h 626"/>
                <a:gd name="T30" fmla="*/ 468 w 626"/>
                <a:gd name="T31" fmla="*/ 563 h 626"/>
                <a:gd name="T32" fmla="*/ 562 w 626"/>
                <a:gd name="T33" fmla="*/ 469 h 626"/>
                <a:gd name="T34" fmla="*/ 562 w 626"/>
                <a:gd name="T35" fmla="*/ 157 h 626"/>
                <a:gd name="T36" fmla="*/ 468 w 626"/>
                <a:gd name="T37" fmla="*/ 63 h 626"/>
                <a:gd name="T38" fmla="*/ 187 w 626"/>
                <a:gd name="T39" fmla="*/ 63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63"/>
                    <a:pt x="0" y="46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63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3"/>
                    <a:pt x="625" y="157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3"/>
                    <a:pt x="562" y="625"/>
                    <a:pt x="468" y="625"/>
                  </a:cubicBezTo>
                  <a:close/>
                  <a:moveTo>
                    <a:pt x="187" y="63"/>
                  </a:moveTo>
                  <a:lnTo>
                    <a:pt x="187" y="63"/>
                  </a:lnTo>
                  <a:cubicBezTo>
                    <a:pt x="125" y="63"/>
                    <a:pt x="62" y="125"/>
                    <a:pt x="62" y="157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00"/>
                    <a:pt x="125" y="563"/>
                    <a:pt x="187" y="563"/>
                  </a:cubicBezTo>
                  <a:cubicBezTo>
                    <a:pt x="468" y="563"/>
                    <a:pt x="468" y="563"/>
                    <a:pt x="468" y="563"/>
                  </a:cubicBezTo>
                  <a:cubicBezTo>
                    <a:pt x="531" y="563"/>
                    <a:pt x="562" y="500"/>
                    <a:pt x="562" y="469"/>
                  </a:cubicBezTo>
                  <a:cubicBezTo>
                    <a:pt x="562" y="157"/>
                    <a:pt x="562" y="157"/>
                    <a:pt x="562" y="157"/>
                  </a:cubicBezTo>
                  <a:cubicBezTo>
                    <a:pt x="562" y="125"/>
                    <a:pt x="531" y="63"/>
                    <a:pt x="468" y="63"/>
                  </a:cubicBezTo>
                  <a:lnTo>
                    <a:pt x="187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" name="Freeform 79">
              <a:extLst>
                <a:ext uri="{FF2B5EF4-FFF2-40B4-BE49-F238E27FC236}">
                  <a16:creationId xmlns:a16="http://schemas.microsoft.com/office/drawing/2014/main" id="{3C0D42BB-E423-E04A-8D48-A360F9CF07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2756742" y="1065604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7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7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3 h 626"/>
                <a:gd name="T22" fmla="*/ 156 w 626"/>
                <a:gd name="T23" fmla="*/ 63 h 626"/>
                <a:gd name="T24" fmla="*/ 62 w 626"/>
                <a:gd name="T25" fmla="*/ 157 h 626"/>
                <a:gd name="T26" fmla="*/ 62 w 626"/>
                <a:gd name="T27" fmla="*/ 469 h 626"/>
                <a:gd name="T28" fmla="*/ 156 w 626"/>
                <a:gd name="T29" fmla="*/ 563 h 626"/>
                <a:gd name="T30" fmla="*/ 437 w 626"/>
                <a:gd name="T31" fmla="*/ 563 h 626"/>
                <a:gd name="T32" fmla="*/ 562 w 626"/>
                <a:gd name="T33" fmla="*/ 469 h 626"/>
                <a:gd name="T34" fmla="*/ 562 w 626"/>
                <a:gd name="T35" fmla="*/ 157 h 626"/>
                <a:gd name="T36" fmla="*/ 437 w 626"/>
                <a:gd name="T37" fmla="*/ 63 h 626"/>
                <a:gd name="T38" fmla="*/ 156 w 626"/>
                <a:gd name="T39" fmla="*/ 63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3"/>
                    <a:pt x="0" y="46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63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3"/>
                    <a:pt x="625" y="157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3"/>
                    <a:pt x="531" y="625"/>
                    <a:pt x="437" y="625"/>
                  </a:cubicBezTo>
                  <a:close/>
                  <a:moveTo>
                    <a:pt x="156" y="63"/>
                  </a:moveTo>
                  <a:lnTo>
                    <a:pt x="156" y="63"/>
                  </a:lnTo>
                  <a:cubicBezTo>
                    <a:pt x="93" y="63"/>
                    <a:pt x="62" y="125"/>
                    <a:pt x="62" y="157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00"/>
                    <a:pt x="93" y="563"/>
                    <a:pt x="156" y="563"/>
                  </a:cubicBezTo>
                  <a:cubicBezTo>
                    <a:pt x="437" y="563"/>
                    <a:pt x="437" y="563"/>
                    <a:pt x="437" y="563"/>
                  </a:cubicBezTo>
                  <a:cubicBezTo>
                    <a:pt x="500" y="563"/>
                    <a:pt x="562" y="500"/>
                    <a:pt x="562" y="469"/>
                  </a:cubicBezTo>
                  <a:cubicBezTo>
                    <a:pt x="562" y="157"/>
                    <a:pt x="562" y="157"/>
                    <a:pt x="562" y="157"/>
                  </a:cubicBezTo>
                  <a:cubicBezTo>
                    <a:pt x="562" y="125"/>
                    <a:pt x="500" y="63"/>
                    <a:pt x="437" y="63"/>
                  </a:cubicBezTo>
                  <a:lnTo>
                    <a:pt x="156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" name="Freeform 80">
              <a:extLst>
                <a:ext uri="{FF2B5EF4-FFF2-40B4-BE49-F238E27FC236}">
                  <a16:creationId xmlns:a16="http://schemas.microsoft.com/office/drawing/2014/main" id="{EF6059F2-DBA0-4843-8389-D2B67D3326B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2756742" y="1886342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7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7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3 h 626"/>
                <a:gd name="T22" fmla="*/ 156 w 626"/>
                <a:gd name="T23" fmla="*/ 63 h 626"/>
                <a:gd name="T24" fmla="*/ 62 w 626"/>
                <a:gd name="T25" fmla="*/ 157 h 626"/>
                <a:gd name="T26" fmla="*/ 62 w 626"/>
                <a:gd name="T27" fmla="*/ 469 h 626"/>
                <a:gd name="T28" fmla="*/ 156 w 626"/>
                <a:gd name="T29" fmla="*/ 563 h 626"/>
                <a:gd name="T30" fmla="*/ 468 w 626"/>
                <a:gd name="T31" fmla="*/ 563 h 626"/>
                <a:gd name="T32" fmla="*/ 562 w 626"/>
                <a:gd name="T33" fmla="*/ 469 h 626"/>
                <a:gd name="T34" fmla="*/ 562 w 626"/>
                <a:gd name="T35" fmla="*/ 157 h 626"/>
                <a:gd name="T36" fmla="*/ 468 w 626"/>
                <a:gd name="T37" fmla="*/ 63 h 626"/>
                <a:gd name="T38" fmla="*/ 156 w 626"/>
                <a:gd name="T39" fmla="*/ 63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3"/>
                    <a:pt x="0" y="46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63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63"/>
                    <a:pt x="625" y="157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3"/>
                    <a:pt x="531" y="625"/>
                    <a:pt x="468" y="625"/>
                  </a:cubicBezTo>
                  <a:close/>
                  <a:moveTo>
                    <a:pt x="156" y="63"/>
                  </a:moveTo>
                  <a:lnTo>
                    <a:pt x="156" y="63"/>
                  </a:lnTo>
                  <a:cubicBezTo>
                    <a:pt x="94" y="63"/>
                    <a:pt x="62" y="125"/>
                    <a:pt x="62" y="157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00"/>
                    <a:pt x="94" y="563"/>
                    <a:pt x="156" y="563"/>
                  </a:cubicBezTo>
                  <a:cubicBezTo>
                    <a:pt x="468" y="563"/>
                    <a:pt x="468" y="563"/>
                    <a:pt x="468" y="563"/>
                  </a:cubicBezTo>
                  <a:cubicBezTo>
                    <a:pt x="500" y="563"/>
                    <a:pt x="562" y="500"/>
                    <a:pt x="562" y="469"/>
                  </a:cubicBezTo>
                  <a:cubicBezTo>
                    <a:pt x="562" y="157"/>
                    <a:pt x="562" y="157"/>
                    <a:pt x="562" y="157"/>
                  </a:cubicBezTo>
                  <a:cubicBezTo>
                    <a:pt x="562" y="125"/>
                    <a:pt x="500" y="63"/>
                    <a:pt x="468" y="63"/>
                  </a:cubicBezTo>
                  <a:lnTo>
                    <a:pt x="156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1" name="Freeform 85">
              <a:extLst>
                <a:ext uri="{FF2B5EF4-FFF2-40B4-BE49-F238E27FC236}">
                  <a16:creationId xmlns:a16="http://schemas.microsoft.com/office/drawing/2014/main" id="{FFCC49C1-C601-7D41-8ADF-B2EC8198F7A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3167110" y="1475973"/>
              <a:ext cx="225425" cy="214312"/>
            </a:xfrm>
            <a:custGeom>
              <a:avLst/>
              <a:gdLst>
                <a:gd name="T0" fmla="*/ 468 w 626"/>
                <a:gd name="T1" fmla="*/ 594 h 595"/>
                <a:gd name="T2" fmla="*/ 468 w 626"/>
                <a:gd name="T3" fmla="*/ 594 h 595"/>
                <a:gd name="T4" fmla="*/ 187 w 626"/>
                <a:gd name="T5" fmla="*/ 594 h 595"/>
                <a:gd name="T6" fmla="*/ 0 w 626"/>
                <a:gd name="T7" fmla="*/ 438 h 595"/>
                <a:gd name="T8" fmla="*/ 0 w 626"/>
                <a:gd name="T9" fmla="*/ 157 h 595"/>
                <a:gd name="T10" fmla="*/ 187 w 626"/>
                <a:gd name="T11" fmla="*/ 0 h 595"/>
                <a:gd name="T12" fmla="*/ 468 w 626"/>
                <a:gd name="T13" fmla="*/ 0 h 595"/>
                <a:gd name="T14" fmla="*/ 625 w 626"/>
                <a:gd name="T15" fmla="*/ 157 h 595"/>
                <a:gd name="T16" fmla="*/ 625 w 626"/>
                <a:gd name="T17" fmla="*/ 438 h 595"/>
                <a:gd name="T18" fmla="*/ 468 w 626"/>
                <a:gd name="T19" fmla="*/ 594 h 595"/>
                <a:gd name="T20" fmla="*/ 187 w 626"/>
                <a:gd name="T21" fmla="*/ 63 h 595"/>
                <a:gd name="T22" fmla="*/ 187 w 626"/>
                <a:gd name="T23" fmla="*/ 63 h 595"/>
                <a:gd name="T24" fmla="*/ 62 w 626"/>
                <a:gd name="T25" fmla="*/ 157 h 595"/>
                <a:gd name="T26" fmla="*/ 62 w 626"/>
                <a:gd name="T27" fmla="*/ 438 h 595"/>
                <a:gd name="T28" fmla="*/ 187 w 626"/>
                <a:gd name="T29" fmla="*/ 532 h 595"/>
                <a:gd name="T30" fmla="*/ 468 w 626"/>
                <a:gd name="T31" fmla="*/ 532 h 595"/>
                <a:gd name="T32" fmla="*/ 562 w 626"/>
                <a:gd name="T33" fmla="*/ 438 h 595"/>
                <a:gd name="T34" fmla="*/ 562 w 626"/>
                <a:gd name="T35" fmla="*/ 157 h 595"/>
                <a:gd name="T36" fmla="*/ 468 w 626"/>
                <a:gd name="T37" fmla="*/ 63 h 595"/>
                <a:gd name="T38" fmla="*/ 187 w 626"/>
                <a:gd name="T39" fmla="*/ 63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595">
                  <a:moveTo>
                    <a:pt x="468" y="594"/>
                  </a:moveTo>
                  <a:lnTo>
                    <a:pt x="468" y="594"/>
                  </a:lnTo>
                  <a:cubicBezTo>
                    <a:pt x="187" y="594"/>
                    <a:pt x="187" y="594"/>
                    <a:pt x="187" y="594"/>
                  </a:cubicBezTo>
                  <a:cubicBezTo>
                    <a:pt x="93" y="594"/>
                    <a:pt x="0" y="532"/>
                    <a:pt x="0" y="4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63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3"/>
                    <a:pt x="625" y="157"/>
                  </a:cubicBezTo>
                  <a:cubicBezTo>
                    <a:pt x="625" y="438"/>
                    <a:pt x="625" y="438"/>
                    <a:pt x="625" y="438"/>
                  </a:cubicBezTo>
                  <a:cubicBezTo>
                    <a:pt x="625" y="532"/>
                    <a:pt x="562" y="594"/>
                    <a:pt x="468" y="594"/>
                  </a:cubicBezTo>
                  <a:close/>
                  <a:moveTo>
                    <a:pt x="187" y="63"/>
                  </a:moveTo>
                  <a:lnTo>
                    <a:pt x="187" y="63"/>
                  </a:lnTo>
                  <a:cubicBezTo>
                    <a:pt x="125" y="63"/>
                    <a:pt x="62" y="94"/>
                    <a:pt x="62" y="157"/>
                  </a:cubicBezTo>
                  <a:cubicBezTo>
                    <a:pt x="62" y="438"/>
                    <a:pt x="62" y="438"/>
                    <a:pt x="62" y="438"/>
                  </a:cubicBezTo>
                  <a:cubicBezTo>
                    <a:pt x="62" y="500"/>
                    <a:pt x="125" y="532"/>
                    <a:pt x="187" y="532"/>
                  </a:cubicBezTo>
                  <a:cubicBezTo>
                    <a:pt x="468" y="532"/>
                    <a:pt x="468" y="532"/>
                    <a:pt x="468" y="532"/>
                  </a:cubicBezTo>
                  <a:cubicBezTo>
                    <a:pt x="531" y="532"/>
                    <a:pt x="562" y="500"/>
                    <a:pt x="562" y="438"/>
                  </a:cubicBezTo>
                  <a:cubicBezTo>
                    <a:pt x="562" y="157"/>
                    <a:pt x="562" y="157"/>
                    <a:pt x="562" y="157"/>
                  </a:cubicBezTo>
                  <a:cubicBezTo>
                    <a:pt x="562" y="94"/>
                    <a:pt x="531" y="63"/>
                    <a:pt x="468" y="63"/>
                  </a:cubicBezTo>
                  <a:lnTo>
                    <a:pt x="187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2" name="Freeform 86">
              <a:extLst>
                <a:ext uri="{FF2B5EF4-FFF2-40B4-BE49-F238E27FC236}">
                  <a16:creationId xmlns:a16="http://schemas.microsoft.com/office/drawing/2014/main" id="{C49A3678-89CC-7640-A512-09270EBC41B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3167110" y="1071160"/>
              <a:ext cx="225425" cy="214312"/>
            </a:xfrm>
            <a:custGeom>
              <a:avLst/>
              <a:gdLst>
                <a:gd name="T0" fmla="*/ 437 w 626"/>
                <a:gd name="T1" fmla="*/ 594 h 595"/>
                <a:gd name="T2" fmla="*/ 437 w 626"/>
                <a:gd name="T3" fmla="*/ 594 h 595"/>
                <a:gd name="T4" fmla="*/ 156 w 626"/>
                <a:gd name="T5" fmla="*/ 594 h 595"/>
                <a:gd name="T6" fmla="*/ 0 w 626"/>
                <a:gd name="T7" fmla="*/ 438 h 595"/>
                <a:gd name="T8" fmla="*/ 0 w 626"/>
                <a:gd name="T9" fmla="*/ 157 h 595"/>
                <a:gd name="T10" fmla="*/ 156 w 626"/>
                <a:gd name="T11" fmla="*/ 0 h 595"/>
                <a:gd name="T12" fmla="*/ 437 w 626"/>
                <a:gd name="T13" fmla="*/ 0 h 595"/>
                <a:gd name="T14" fmla="*/ 625 w 626"/>
                <a:gd name="T15" fmla="*/ 157 h 595"/>
                <a:gd name="T16" fmla="*/ 625 w 626"/>
                <a:gd name="T17" fmla="*/ 438 h 595"/>
                <a:gd name="T18" fmla="*/ 437 w 626"/>
                <a:gd name="T19" fmla="*/ 594 h 595"/>
                <a:gd name="T20" fmla="*/ 156 w 626"/>
                <a:gd name="T21" fmla="*/ 63 h 595"/>
                <a:gd name="T22" fmla="*/ 156 w 626"/>
                <a:gd name="T23" fmla="*/ 63 h 595"/>
                <a:gd name="T24" fmla="*/ 62 w 626"/>
                <a:gd name="T25" fmla="*/ 157 h 595"/>
                <a:gd name="T26" fmla="*/ 62 w 626"/>
                <a:gd name="T27" fmla="*/ 438 h 595"/>
                <a:gd name="T28" fmla="*/ 156 w 626"/>
                <a:gd name="T29" fmla="*/ 532 h 595"/>
                <a:gd name="T30" fmla="*/ 437 w 626"/>
                <a:gd name="T31" fmla="*/ 532 h 595"/>
                <a:gd name="T32" fmla="*/ 562 w 626"/>
                <a:gd name="T33" fmla="*/ 438 h 595"/>
                <a:gd name="T34" fmla="*/ 562 w 626"/>
                <a:gd name="T35" fmla="*/ 157 h 595"/>
                <a:gd name="T36" fmla="*/ 437 w 626"/>
                <a:gd name="T37" fmla="*/ 63 h 595"/>
                <a:gd name="T38" fmla="*/ 156 w 626"/>
                <a:gd name="T39" fmla="*/ 63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595">
                  <a:moveTo>
                    <a:pt x="437" y="594"/>
                  </a:moveTo>
                  <a:lnTo>
                    <a:pt x="437" y="594"/>
                  </a:lnTo>
                  <a:cubicBezTo>
                    <a:pt x="156" y="594"/>
                    <a:pt x="156" y="594"/>
                    <a:pt x="156" y="594"/>
                  </a:cubicBezTo>
                  <a:cubicBezTo>
                    <a:pt x="62" y="594"/>
                    <a:pt x="0" y="532"/>
                    <a:pt x="0" y="4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63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3"/>
                    <a:pt x="625" y="157"/>
                  </a:cubicBezTo>
                  <a:cubicBezTo>
                    <a:pt x="625" y="438"/>
                    <a:pt x="625" y="438"/>
                    <a:pt x="625" y="438"/>
                  </a:cubicBezTo>
                  <a:cubicBezTo>
                    <a:pt x="625" y="532"/>
                    <a:pt x="531" y="594"/>
                    <a:pt x="437" y="594"/>
                  </a:cubicBezTo>
                  <a:close/>
                  <a:moveTo>
                    <a:pt x="156" y="63"/>
                  </a:moveTo>
                  <a:lnTo>
                    <a:pt x="156" y="63"/>
                  </a:lnTo>
                  <a:cubicBezTo>
                    <a:pt x="93" y="63"/>
                    <a:pt x="62" y="94"/>
                    <a:pt x="62" y="157"/>
                  </a:cubicBezTo>
                  <a:cubicBezTo>
                    <a:pt x="62" y="438"/>
                    <a:pt x="62" y="438"/>
                    <a:pt x="62" y="438"/>
                  </a:cubicBezTo>
                  <a:cubicBezTo>
                    <a:pt x="62" y="500"/>
                    <a:pt x="93" y="532"/>
                    <a:pt x="156" y="532"/>
                  </a:cubicBezTo>
                  <a:cubicBezTo>
                    <a:pt x="437" y="532"/>
                    <a:pt x="437" y="532"/>
                    <a:pt x="437" y="532"/>
                  </a:cubicBezTo>
                  <a:cubicBezTo>
                    <a:pt x="500" y="532"/>
                    <a:pt x="562" y="500"/>
                    <a:pt x="562" y="438"/>
                  </a:cubicBezTo>
                  <a:cubicBezTo>
                    <a:pt x="562" y="157"/>
                    <a:pt x="562" y="157"/>
                    <a:pt x="562" y="157"/>
                  </a:cubicBezTo>
                  <a:cubicBezTo>
                    <a:pt x="562" y="94"/>
                    <a:pt x="500" y="63"/>
                    <a:pt x="437" y="63"/>
                  </a:cubicBezTo>
                  <a:lnTo>
                    <a:pt x="156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3" name="Freeform 87">
              <a:extLst>
                <a:ext uri="{FF2B5EF4-FFF2-40B4-BE49-F238E27FC236}">
                  <a16:creationId xmlns:a16="http://schemas.microsoft.com/office/drawing/2014/main" id="{0C4B46F0-5158-5A4D-AC06-3B943900A5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3167110" y="1891898"/>
              <a:ext cx="225425" cy="214312"/>
            </a:xfrm>
            <a:custGeom>
              <a:avLst/>
              <a:gdLst>
                <a:gd name="T0" fmla="*/ 468 w 626"/>
                <a:gd name="T1" fmla="*/ 594 h 595"/>
                <a:gd name="T2" fmla="*/ 468 w 626"/>
                <a:gd name="T3" fmla="*/ 594 h 595"/>
                <a:gd name="T4" fmla="*/ 156 w 626"/>
                <a:gd name="T5" fmla="*/ 594 h 595"/>
                <a:gd name="T6" fmla="*/ 0 w 626"/>
                <a:gd name="T7" fmla="*/ 438 h 595"/>
                <a:gd name="T8" fmla="*/ 0 w 626"/>
                <a:gd name="T9" fmla="*/ 157 h 595"/>
                <a:gd name="T10" fmla="*/ 156 w 626"/>
                <a:gd name="T11" fmla="*/ 0 h 595"/>
                <a:gd name="T12" fmla="*/ 468 w 626"/>
                <a:gd name="T13" fmla="*/ 0 h 595"/>
                <a:gd name="T14" fmla="*/ 625 w 626"/>
                <a:gd name="T15" fmla="*/ 157 h 595"/>
                <a:gd name="T16" fmla="*/ 625 w 626"/>
                <a:gd name="T17" fmla="*/ 438 h 595"/>
                <a:gd name="T18" fmla="*/ 468 w 626"/>
                <a:gd name="T19" fmla="*/ 594 h 595"/>
                <a:gd name="T20" fmla="*/ 156 w 626"/>
                <a:gd name="T21" fmla="*/ 63 h 595"/>
                <a:gd name="T22" fmla="*/ 156 w 626"/>
                <a:gd name="T23" fmla="*/ 63 h 595"/>
                <a:gd name="T24" fmla="*/ 62 w 626"/>
                <a:gd name="T25" fmla="*/ 157 h 595"/>
                <a:gd name="T26" fmla="*/ 62 w 626"/>
                <a:gd name="T27" fmla="*/ 438 h 595"/>
                <a:gd name="T28" fmla="*/ 156 w 626"/>
                <a:gd name="T29" fmla="*/ 532 h 595"/>
                <a:gd name="T30" fmla="*/ 468 w 626"/>
                <a:gd name="T31" fmla="*/ 532 h 595"/>
                <a:gd name="T32" fmla="*/ 562 w 626"/>
                <a:gd name="T33" fmla="*/ 438 h 595"/>
                <a:gd name="T34" fmla="*/ 562 w 626"/>
                <a:gd name="T35" fmla="*/ 157 h 595"/>
                <a:gd name="T36" fmla="*/ 468 w 626"/>
                <a:gd name="T37" fmla="*/ 63 h 595"/>
                <a:gd name="T38" fmla="*/ 156 w 626"/>
                <a:gd name="T39" fmla="*/ 63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595">
                  <a:moveTo>
                    <a:pt x="468" y="594"/>
                  </a:moveTo>
                  <a:lnTo>
                    <a:pt x="468" y="594"/>
                  </a:lnTo>
                  <a:cubicBezTo>
                    <a:pt x="156" y="594"/>
                    <a:pt x="156" y="594"/>
                    <a:pt x="156" y="594"/>
                  </a:cubicBezTo>
                  <a:cubicBezTo>
                    <a:pt x="62" y="594"/>
                    <a:pt x="0" y="532"/>
                    <a:pt x="0" y="4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63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63"/>
                    <a:pt x="625" y="157"/>
                  </a:cubicBezTo>
                  <a:cubicBezTo>
                    <a:pt x="625" y="438"/>
                    <a:pt x="625" y="438"/>
                    <a:pt x="625" y="438"/>
                  </a:cubicBezTo>
                  <a:cubicBezTo>
                    <a:pt x="625" y="532"/>
                    <a:pt x="531" y="594"/>
                    <a:pt x="468" y="594"/>
                  </a:cubicBezTo>
                  <a:close/>
                  <a:moveTo>
                    <a:pt x="156" y="63"/>
                  </a:moveTo>
                  <a:lnTo>
                    <a:pt x="156" y="63"/>
                  </a:lnTo>
                  <a:cubicBezTo>
                    <a:pt x="94" y="63"/>
                    <a:pt x="62" y="94"/>
                    <a:pt x="62" y="157"/>
                  </a:cubicBezTo>
                  <a:cubicBezTo>
                    <a:pt x="62" y="438"/>
                    <a:pt x="62" y="438"/>
                    <a:pt x="62" y="438"/>
                  </a:cubicBezTo>
                  <a:cubicBezTo>
                    <a:pt x="62" y="500"/>
                    <a:pt x="94" y="532"/>
                    <a:pt x="156" y="532"/>
                  </a:cubicBezTo>
                  <a:cubicBezTo>
                    <a:pt x="468" y="532"/>
                    <a:pt x="468" y="532"/>
                    <a:pt x="468" y="532"/>
                  </a:cubicBezTo>
                  <a:cubicBezTo>
                    <a:pt x="500" y="532"/>
                    <a:pt x="562" y="500"/>
                    <a:pt x="562" y="438"/>
                  </a:cubicBezTo>
                  <a:cubicBezTo>
                    <a:pt x="562" y="157"/>
                    <a:pt x="562" y="157"/>
                    <a:pt x="562" y="157"/>
                  </a:cubicBezTo>
                  <a:cubicBezTo>
                    <a:pt x="562" y="94"/>
                    <a:pt x="500" y="63"/>
                    <a:pt x="468" y="63"/>
                  </a:cubicBezTo>
                  <a:lnTo>
                    <a:pt x="156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" name="Freeform 92">
              <a:extLst>
                <a:ext uri="{FF2B5EF4-FFF2-40B4-BE49-F238E27FC236}">
                  <a16:creationId xmlns:a16="http://schemas.microsoft.com/office/drawing/2014/main" id="{272E8C80-796C-E144-8032-474B966696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3579067" y="147041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87 w 626"/>
                <a:gd name="T21" fmla="*/ 63 h 626"/>
                <a:gd name="T22" fmla="*/ 187 w 626"/>
                <a:gd name="T23" fmla="*/ 63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3 h 626"/>
                <a:gd name="T30" fmla="*/ 468 w 626"/>
                <a:gd name="T31" fmla="*/ 563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3 h 626"/>
                <a:gd name="T38" fmla="*/ 187 w 626"/>
                <a:gd name="T39" fmla="*/ 63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31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3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3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87" y="63"/>
                  </a:moveTo>
                  <a:lnTo>
                    <a:pt x="187" y="63"/>
                  </a:lnTo>
                  <a:cubicBezTo>
                    <a:pt x="125" y="63"/>
                    <a:pt x="62" y="94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00"/>
                    <a:pt x="125" y="563"/>
                    <a:pt x="187" y="563"/>
                  </a:cubicBezTo>
                  <a:cubicBezTo>
                    <a:pt x="468" y="563"/>
                    <a:pt x="468" y="563"/>
                    <a:pt x="468" y="563"/>
                  </a:cubicBezTo>
                  <a:cubicBezTo>
                    <a:pt x="531" y="563"/>
                    <a:pt x="562" y="500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3"/>
                    <a:pt x="468" y="63"/>
                  </a:cubicBezTo>
                  <a:lnTo>
                    <a:pt x="187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" name="Freeform 93">
              <a:extLst>
                <a:ext uri="{FF2B5EF4-FFF2-40B4-BE49-F238E27FC236}">
                  <a16:creationId xmlns:a16="http://schemas.microsoft.com/office/drawing/2014/main" id="{3162EC47-BEE6-184D-9E8D-27B86208745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3579067" y="1065604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3 h 626"/>
                <a:gd name="T22" fmla="*/ 156 w 626"/>
                <a:gd name="T23" fmla="*/ 63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3 h 626"/>
                <a:gd name="T30" fmla="*/ 437 w 626"/>
                <a:gd name="T31" fmla="*/ 563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3 h 626"/>
                <a:gd name="T38" fmla="*/ 156 w 626"/>
                <a:gd name="T39" fmla="*/ 63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3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3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3"/>
                  </a:moveTo>
                  <a:lnTo>
                    <a:pt x="156" y="63"/>
                  </a:lnTo>
                  <a:cubicBezTo>
                    <a:pt x="93" y="63"/>
                    <a:pt x="62" y="94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00"/>
                    <a:pt x="93" y="563"/>
                    <a:pt x="156" y="563"/>
                  </a:cubicBezTo>
                  <a:cubicBezTo>
                    <a:pt x="437" y="563"/>
                    <a:pt x="437" y="563"/>
                    <a:pt x="437" y="563"/>
                  </a:cubicBezTo>
                  <a:cubicBezTo>
                    <a:pt x="500" y="563"/>
                    <a:pt x="562" y="500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3"/>
                    <a:pt x="437" y="63"/>
                  </a:cubicBezTo>
                  <a:lnTo>
                    <a:pt x="156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" name="Freeform 94">
              <a:extLst>
                <a:ext uri="{FF2B5EF4-FFF2-40B4-BE49-F238E27FC236}">
                  <a16:creationId xmlns:a16="http://schemas.microsoft.com/office/drawing/2014/main" id="{7C827655-E185-EB4B-916E-8302B9715D4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3579067" y="1886342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3 h 626"/>
                <a:gd name="T22" fmla="*/ 156 w 626"/>
                <a:gd name="T23" fmla="*/ 63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3 h 626"/>
                <a:gd name="T30" fmla="*/ 468 w 626"/>
                <a:gd name="T31" fmla="*/ 563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3 h 626"/>
                <a:gd name="T38" fmla="*/ 156 w 626"/>
                <a:gd name="T39" fmla="*/ 63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3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63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31"/>
                    <a:pt x="531" y="625"/>
                    <a:pt x="468" y="625"/>
                  </a:cubicBezTo>
                  <a:close/>
                  <a:moveTo>
                    <a:pt x="156" y="63"/>
                  </a:moveTo>
                  <a:lnTo>
                    <a:pt x="156" y="63"/>
                  </a:lnTo>
                  <a:cubicBezTo>
                    <a:pt x="94" y="63"/>
                    <a:pt x="62" y="94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00"/>
                    <a:pt x="94" y="563"/>
                    <a:pt x="156" y="563"/>
                  </a:cubicBezTo>
                  <a:cubicBezTo>
                    <a:pt x="468" y="563"/>
                    <a:pt x="468" y="563"/>
                    <a:pt x="468" y="563"/>
                  </a:cubicBezTo>
                  <a:cubicBezTo>
                    <a:pt x="500" y="563"/>
                    <a:pt x="562" y="500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3"/>
                    <a:pt x="468" y="63"/>
                  </a:cubicBezTo>
                  <a:lnTo>
                    <a:pt x="156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11A52475-993B-2D43-98C2-3B44C4BD0125}"/>
              </a:ext>
            </a:extLst>
          </p:cNvPr>
          <p:cNvGrpSpPr/>
          <p:nvPr userDrawn="1"/>
        </p:nvGrpSpPr>
        <p:grpSpPr>
          <a:xfrm>
            <a:off x="12051240" y="7267814"/>
            <a:ext cx="2689226" cy="1046163"/>
            <a:chOff x="12020454" y="6793454"/>
            <a:chExt cx="2689226" cy="1046163"/>
          </a:xfrm>
        </p:grpSpPr>
        <p:sp>
          <p:nvSpPr>
            <p:cNvPr id="249" name="Freeform 4">
              <a:extLst>
                <a:ext uri="{FF2B5EF4-FFF2-40B4-BE49-F238E27FC236}">
                  <a16:creationId xmlns:a16="http://schemas.microsoft.com/office/drawing/2014/main" id="{74E7D232-E9A2-0D43-B806-37AC5B3F45C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2020455" y="761419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5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7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5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69" y="62"/>
                  </a:cubicBezTo>
                  <a:lnTo>
                    <a:pt x="157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" name="Freeform 5">
              <a:extLst>
                <a:ext uri="{FF2B5EF4-FFF2-40B4-BE49-F238E27FC236}">
                  <a16:creationId xmlns:a16="http://schemas.microsoft.com/office/drawing/2014/main" id="{7A500901-C56C-EB42-897D-E0A5FA3653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2026011" y="7203823"/>
              <a:ext cx="214312" cy="225425"/>
            </a:xfrm>
            <a:custGeom>
              <a:avLst/>
              <a:gdLst>
                <a:gd name="T0" fmla="*/ 438 w 595"/>
                <a:gd name="T1" fmla="*/ 625 h 626"/>
                <a:gd name="T2" fmla="*/ 438 w 595"/>
                <a:gd name="T3" fmla="*/ 625 h 626"/>
                <a:gd name="T4" fmla="*/ 157 w 595"/>
                <a:gd name="T5" fmla="*/ 625 h 626"/>
                <a:gd name="T6" fmla="*/ 0 w 595"/>
                <a:gd name="T7" fmla="*/ 469 h 626"/>
                <a:gd name="T8" fmla="*/ 0 w 595"/>
                <a:gd name="T9" fmla="*/ 156 h 626"/>
                <a:gd name="T10" fmla="*/ 157 w 595"/>
                <a:gd name="T11" fmla="*/ 0 h 626"/>
                <a:gd name="T12" fmla="*/ 438 w 595"/>
                <a:gd name="T13" fmla="*/ 0 h 626"/>
                <a:gd name="T14" fmla="*/ 594 w 595"/>
                <a:gd name="T15" fmla="*/ 156 h 626"/>
                <a:gd name="T16" fmla="*/ 594 w 595"/>
                <a:gd name="T17" fmla="*/ 469 h 626"/>
                <a:gd name="T18" fmla="*/ 438 w 595"/>
                <a:gd name="T19" fmla="*/ 625 h 626"/>
                <a:gd name="T20" fmla="*/ 157 w 595"/>
                <a:gd name="T21" fmla="*/ 62 h 626"/>
                <a:gd name="T22" fmla="*/ 157 w 595"/>
                <a:gd name="T23" fmla="*/ 62 h 626"/>
                <a:gd name="T24" fmla="*/ 63 w 595"/>
                <a:gd name="T25" fmla="*/ 156 h 626"/>
                <a:gd name="T26" fmla="*/ 63 w 595"/>
                <a:gd name="T27" fmla="*/ 469 h 626"/>
                <a:gd name="T28" fmla="*/ 157 w 595"/>
                <a:gd name="T29" fmla="*/ 562 h 626"/>
                <a:gd name="T30" fmla="*/ 438 w 595"/>
                <a:gd name="T31" fmla="*/ 562 h 626"/>
                <a:gd name="T32" fmla="*/ 532 w 595"/>
                <a:gd name="T33" fmla="*/ 469 h 626"/>
                <a:gd name="T34" fmla="*/ 532 w 595"/>
                <a:gd name="T35" fmla="*/ 156 h 626"/>
                <a:gd name="T36" fmla="*/ 438 w 595"/>
                <a:gd name="T37" fmla="*/ 62 h 626"/>
                <a:gd name="T38" fmla="*/ 157 w 595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5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594" y="94"/>
                    <a:pt x="594" y="156"/>
                  </a:cubicBezTo>
                  <a:cubicBezTo>
                    <a:pt x="594" y="469"/>
                    <a:pt x="594" y="469"/>
                    <a:pt x="594" y="469"/>
                  </a:cubicBezTo>
                  <a:cubicBezTo>
                    <a:pt x="594" y="562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32" y="531"/>
                    <a:pt x="532" y="469"/>
                  </a:cubicBezTo>
                  <a:cubicBezTo>
                    <a:pt x="532" y="156"/>
                    <a:pt x="532" y="156"/>
                    <a:pt x="532" y="156"/>
                  </a:cubicBezTo>
                  <a:cubicBezTo>
                    <a:pt x="532" y="125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" name="Freeform 7">
              <a:extLst>
                <a:ext uri="{FF2B5EF4-FFF2-40B4-BE49-F238E27FC236}">
                  <a16:creationId xmlns:a16="http://schemas.microsoft.com/office/drawing/2014/main" id="{D44C8336-A697-B34D-87A9-006D84BDED4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2020455" y="679345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6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6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6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69" y="62"/>
                  </a:cubicBezTo>
                  <a:lnTo>
                    <a:pt x="156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" name="Freeform 11">
              <a:extLst>
                <a:ext uri="{FF2B5EF4-FFF2-40B4-BE49-F238E27FC236}">
                  <a16:creationId xmlns:a16="http://schemas.microsoft.com/office/drawing/2014/main" id="{FD48FB89-126A-4143-ACCD-12C19FC2890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2425267" y="761419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5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7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5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69" y="62"/>
                  </a:cubicBezTo>
                  <a:lnTo>
                    <a:pt x="157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" name="Freeform 12">
              <a:extLst>
                <a:ext uri="{FF2B5EF4-FFF2-40B4-BE49-F238E27FC236}">
                  <a16:creationId xmlns:a16="http://schemas.microsoft.com/office/drawing/2014/main" id="{30AB03A2-F1F3-4A44-9DCB-63E8128272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2430823" y="7203823"/>
              <a:ext cx="214312" cy="225425"/>
            </a:xfrm>
            <a:custGeom>
              <a:avLst/>
              <a:gdLst>
                <a:gd name="T0" fmla="*/ 438 w 595"/>
                <a:gd name="T1" fmla="*/ 625 h 626"/>
                <a:gd name="T2" fmla="*/ 438 w 595"/>
                <a:gd name="T3" fmla="*/ 625 h 626"/>
                <a:gd name="T4" fmla="*/ 157 w 595"/>
                <a:gd name="T5" fmla="*/ 625 h 626"/>
                <a:gd name="T6" fmla="*/ 0 w 595"/>
                <a:gd name="T7" fmla="*/ 437 h 626"/>
                <a:gd name="T8" fmla="*/ 0 w 595"/>
                <a:gd name="T9" fmla="*/ 156 h 626"/>
                <a:gd name="T10" fmla="*/ 157 w 595"/>
                <a:gd name="T11" fmla="*/ 0 h 626"/>
                <a:gd name="T12" fmla="*/ 438 w 595"/>
                <a:gd name="T13" fmla="*/ 0 h 626"/>
                <a:gd name="T14" fmla="*/ 594 w 595"/>
                <a:gd name="T15" fmla="*/ 156 h 626"/>
                <a:gd name="T16" fmla="*/ 594 w 595"/>
                <a:gd name="T17" fmla="*/ 437 h 626"/>
                <a:gd name="T18" fmla="*/ 438 w 595"/>
                <a:gd name="T19" fmla="*/ 625 h 626"/>
                <a:gd name="T20" fmla="*/ 157 w 595"/>
                <a:gd name="T21" fmla="*/ 62 h 626"/>
                <a:gd name="T22" fmla="*/ 157 w 595"/>
                <a:gd name="T23" fmla="*/ 62 h 626"/>
                <a:gd name="T24" fmla="*/ 63 w 595"/>
                <a:gd name="T25" fmla="*/ 156 h 626"/>
                <a:gd name="T26" fmla="*/ 63 w 595"/>
                <a:gd name="T27" fmla="*/ 437 h 626"/>
                <a:gd name="T28" fmla="*/ 157 w 595"/>
                <a:gd name="T29" fmla="*/ 562 h 626"/>
                <a:gd name="T30" fmla="*/ 438 w 595"/>
                <a:gd name="T31" fmla="*/ 562 h 626"/>
                <a:gd name="T32" fmla="*/ 532 w 595"/>
                <a:gd name="T33" fmla="*/ 437 h 626"/>
                <a:gd name="T34" fmla="*/ 532 w 595"/>
                <a:gd name="T35" fmla="*/ 156 h 626"/>
                <a:gd name="T36" fmla="*/ 438 w 595"/>
                <a:gd name="T37" fmla="*/ 62 h 626"/>
                <a:gd name="T38" fmla="*/ 157 w 595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5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594" y="62"/>
                    <a:pt x="594" y="156"/>
                  </a:cubicBezTo>
                  <a:cubicBezTo>
                    <a:pt x="594" y="437"/>
                    <a:pt x="594" y="437"/>
                    <a:pt x="594" y="437"/>
                  </a:cubicBezTo>
                  <a:cubicBezTo>
                    <a:pt x="594" y="531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32" y="500"/>
                    <a:pt x="532" y="437"/>
                  </a:cubicBezTo>
                  <a:cubicBezTo>
                    <a:pt x="532" y="156"/>
                    <a:pt x="532" y="156"/>
                    <a:pt x="532" y="156"/>
                  </a:cubicBezTo>
                  <a:cubicBezTo>
                    <a:pt x="532" y="94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9" name="Freeform 14">
              <a:extLst>
                <a:ext uri="{FF2B5EF4-FFF2-40B4-BE49-F238E27FC236}">
                  <a16:creationId xmlns:a16="http://schemas.microsoft.com/office/drawing/2014/main" id="{4B153EA6-B9C1-5941-96C8-6A3594F4530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2425267" y="679345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6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6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6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69" y="62"/>
                  </a:cubicBezTo>
                  <a:lnTo>
                    <a:pt x="156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3" name="Freeform 18">
              <a:extLst>
                <a:ext uri="{FF2B5EF4-FFF2-40B4-BE49-F238E27FC236}">
                  <a16:creationId xmlns:a16="http://schemas.microsoft.com/office/drawing/2014/main" id="{D7134503-DA7C-C847-833C-FFC892E49F7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2841192" y="761419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57 w 626"/>
                <a:gd name="T5" fmla="*/ 625 h 626"/>
                <a:gd name="T6" fmla="*/ 0 w 626"/>
                <a:gd name="T7" fmla="*/ 468 h 626"/>
                <a:gd name="T8" fmla="*/ 0 w 626"/>
                <a:gd name="T9" fmla="*/ 156 h 626"/>
                <a:gd name="T10" fmla="*/ 15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8 h 626"/>
                <a:gd name="T18" fmla="*/ 469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68 h 626"/>
                <a:gd name="T28" fmla="*/ 157 w 626"/>
                <a:gd name="T29" fmla="*/ 562 h 626"/>
                <a:gd name="T30" fmla="*/ 469 w 626"/>
                <a:gd name="T31" fmla="*/ 562 h 626"/>
                <a:gd name="T32" fmla="*/ 563 w 626"/>
                <a:gd name="T33" fmla="*/ 468 h 626"/>
                <a:gd name="T34" fmla="*/ 563 w 626"/>
                <a:gd name="T35" fmla="*/ 156 h 626"/>
                <a:gd name="T36" fmla="*/ 469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2"/>
                    <a:pt x="0" y="468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3"/>
                    <a:pt x="63" y="0"/>
                    <a:pt x="15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3"/>
                    <a:pt x="625" y="156"/>
                  </a:cubicBezTo>
                  <a:cubicBezTo>
                    <a:pt x="625" y="468"/>
                    <a:pt x="625" y="468"/>
                    <a:pt x="625" y="468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8"/>
                    <a:pt x="63" y="468"/>
                    <a:pt x="63" y="468"/>
                  </a:cubicBezTo>
                  <a:cubicBezTo>
                    <a:pt x="63" y="531"/>
                    <a:pt x="125" y="562"/>
                    <a:pt x="15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00" y="562"/>
                    <a:pt x="563" y="531"/>
                    <a:pt x="563" y="468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69" y="62"/>
                  </a:cubicBezTo>
                  <a:lnTo>
                    <a:pt x="157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4" name="Freeform 19">
              <a:extLst>
                <a:ext uri="{FF2B5EF4-FFF2-40B4-BE49-F238E27FC236}">
                  <a16:creationId xmlns:a16="http://schemas.microsoft.com/office/drawing/2014/main" id="{662B8B6B-8187-1E44-ADCE-BEE2B8E58B5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2846748" y="7203823"/>
              <a:ext cx="214312" cy="225425"/>
            </a:xfrm>
            <a:custGeom>
              <a:avLst/>
              <a:gdLst>
                <a:gd name="T0" fmla="*/ 438 w 595"/>
                <a:gd name="T1" fmla="*/ 625 h 626"/>
                <a:gd name="T2" fmla="*/ 438 w 595"/>
                <a:gd name="T3" fmla="*/ 625 h 626"/>
                <a:gd name="T4" fmla="*/ 157 w 595"/>
                <a:gd name="T5" fmla="*/ 625 h 626"/>
                <a:gd name="T6" fmla="*/ 0 w 595"/>
                <a:gd name="T7" fmla="*/ 468 h 626"/>
                <a:gd name="T8" fmla="*/ 0 w 595"/>
                <a:gd name="T9" fmla="*/ 156 h 626"/>
                <a:gd name="T10" fmla="*/ 157 w 595"/>
                <a:gd name="T11" fmla="*/ 0 h 626"/>
                <a:gd name="T12" fmla="*/ 438 w 595"/>
                <a:gd name="T13" fmla="*/ 0 h 626"/>
                <a:gd name="T14" fmla="*/ 594 w 595"/>
                <a:gd name="T15" fmla="*/ 156 h 626"/>
                <a:gd name="T16" fmla="*/ 594 w 595"/>
                <a:gd name="T17" fmla="*/ 468 h 626"/>
                <a:gd name="T18" fmla="*/ 438 w 595"/>
                <a:gd name="T19" fmla="*/ 625 h 626"/>
                <a:gd name="T20" fmla="*/ 157 w 595"/>
                <a:gd name="T21" fmla="*/ 62 h 626"/>
                <a:gd name="T22" fmla="*/ 157 w 595"/>
                <a:gd name="T23" fmla="*/ 62 h 626"/>
                <a:gd name="T24" fmla="*/ 63 w 595"/>
                <a:gd name="T25" fmla="*/ 156 h 626"/>
                <a:gd name="T26" fmla="*/ 63 w 595"/>
                <a:gd name="T27" fmla="*/ 468 h 626"/>
                <a:gd name="T28" fmla="*/ 157 w 595"/>
                <a:gd name="T29" fmla="*/ 562 h 626"/>
                <a:gd name="T30" fmla="*/ 438 w 595"/>
                <a:gd name="T31" fmla="*/ 562 h 626"/>
                <a:gd name="T32" fmla="*/ 532 w 595"/>
                <a:gd name="T33" fmla="*/ 468 h 626"/>
                <a:gd name="T34" fmla="*/ 532 w 595"/>
                <a:gd name="T35" fmla="*/ 156 h 626"/>
                <a:gd name="T36" fmla="*/ 438 w 595"/>
                <a:gd name="T37" fmla="*/ 62 h 626"/>
                <a:gd name="T38" fmla="*/ 157 w 595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5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2"/>
                    <a:pt x="0" y="468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3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594" y="93"/>
                    <a:pt x="594" y="156"/>
                  </a:cubicBezTo>
                  <a:cubicBezTo>
                    <a:pt x="594" y="468"/>
                    <a:pt x="594" y="468"/>
                    <a:pt x="594" y="468"/>
                  </a:cubicBezTo>
                  <a:cubicBezTo>
                    <a:pt x="594" y="562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8"/>
                    <a:pt x="63" y="468"/>
                    <a:pt x="63" y="468"/>
                  </a:cubicBezTo>
                  <a:cubicBezTo>
                    <a:pt x="63" y="531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32" y="531"/>
                    <a:pt x="532" y="468"/>
                  </a:cubicBezTo>
                  <a:cubicBezTo>
                    <a:pt x="532" y="156"/>
                    <a:pt x="532" y="156"/>
                    <a:pt x="532" y="156"/>
                  </a:cubicBezTo>
                  <a:cubicBezTo>
                    <a:pt x="532" y="125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" name="Freeform 21">
              <a:extLst>
                <a:ext uri="{FF2B5EF4-FFF2-40B4-BE49-F238E27FC236}">
                  <a16:creationId xmlns:a16="http://schemas.microsoft.com/office/drawing/2014/main" id="{F3FE018D-61F1-3A4B-8BE6-09B9AF6DF61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2841192" y="679345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56 w 626"/>
                <a:gd name="T5" fmla="*/ 625 h 626"/>
                <a:gd name="T6" fmla="*/ 0 w 626"/>
                <a:gd name="T7" fmla="*/ 468 h 626"/>
                <a:gd name="T8" fmla="*/ 0 w 626"/>
                <a:gd name="T9" fmla="*/ 156 h 626"/>
                <a:gd name="T10" fmla="*/ 156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8 h 626"/>
                <a:gd name="T18" fmla="*/ 469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68 h 626"/>
                <a:gd name="T28" fmla="*/ 156 w 626"/>
                <a:gd name="T29" fmla="*/ 562 h 626"/>
                <a:gd name="T30" fmla="*/ 469 w 626"/>
                <a:gd name="T31" fmla="*/ 562 h 626"/>
                <a:gd name="T32" fmla="*/ 563 w 626"/>
                <a:gd name="T33" fmla="*/ 468 h 626"/>
                <a:gd name="T34" fmla="*/ 563 w 626"/>
                <a:gd name="T35" fmla="*/ 156 h 626"/>
                <a:gd name="T36" fmla="*/ 469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62"/>
                    <a:pt x="0" y="468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3"/>
                    <a:pt x="63" y="0"/>
                    <a:pt x="156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3"/>
                    <a:pt x="625" y="156"/>
                  </a:cubicBezTo>
                  <a:cubicBezTo>
                    <a:pt x="625" y="468"/>
                    <a:pt x="625" y="468"/>
                    <a:pt x="625" y="468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8"/>
                    <a:pt x="63" y="468"/>
                    <a:pt x="63" y="468"/>
                  </a:cubicBezTo>
                  <a:cubicBezTo>
                    <a:pt x="63" y="531"/>
                    <a:pt x="94" y="562"/>
                    <a:pt x="156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00" y="562"/>
                    <a:pt x="563" y="531"/>
                    <a:pt x="563" y="468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69" y="62"/>
                  </a:cubicBezTo>
                  <a:lnTo>
                    <a:pt x="156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0" name="Freeform 25">
              <a:extLst>
                <a:ext uri="{FF2B5EF4-FFF2-40B4-BE49-F238E27FC236}">
                  <a16:creationId xmlns:a16="http://schemas.microsoft.com/office/drawing/2014/main" id="{30CF0356-1FEA-7E4A-9DED-8C0139BDF9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252355" y="7620542"/>
              <a:ext cx="225425" cy="212725"/>
            </a:xfrm>
            <a:custGeom>
              <a:avLst/>
              <a:gdLst>
                <a:gd name="T0" fmla="*/ 469 w 626"/>
                <a:gd name="T1" fmla="*/ 592 h 593"/>
                <a:gd name="T2" fmla="*/ 469 w 626"/>
                <a:gd name="T3" fmla="*/ 592 h 593"/>
                <a:gd name="T4" fmla="*/ 157 w 626"/>
                <a:gd name="T5" fmla="*/ 592 h 593"/>
                <a:gd name="T6" fmla="*/ 0 w 626"/>
                <a:gd name="T7" fmla="*/ 436 h 593"/>
                <a:gd name="T8" fmla="*/ 0 w 626"/>
                <a:gd name="T9" fmla="*/ 156 h 593"/>
                <a:gd name="T10" fmla="*/ 157 w 626"/>
                <a:gd name="T11" fmla="*/ 0 h 593"/>
                <a:gd name="T12" fmla="*/ 469 w 626"/>
                <a:gd name="T13" fmla="*/ 0 h 593"/>
                <a:gd name="T14" fmla="*/ 625 w 626"/>
                <a:gd name="T15" fmla="*/ 156 h 593"/>
                <a:gd name="T16" fmla="*/ 625 w 626"/>
                <a:gd name="T17" fmla="*/ 436 h 593"/>
                <a:gd name="T18" fmla="*/ 469 w 626"/>
                <a:gd name="T19" fmla="*/ 592 h 593"/>
                <a:gd name="T20" fmla="*/ 157 w 626"/>
                <a:gd name="T21" fmla="*/ 62 h 593"/>
                <a:gd name="T22" fmla="*/ 157 w 626"/>
                <a:gd name="T23" fmla="*/ 62 h 593"/>
                <a:gd name="T24" fmla="*/ 63 w 626"/>
                <a:gd name="T25" fmla="*/ 156 h 593"/>
                <a:gd name="T26" fmla="*/ 63 w 626"/>
                <a:gd name="T27" fmla="*/ 436 h 593"/>
                <a:gd name="T28" fmla="*/ 157 w 626"/>
                <a:gd name="T29" fmla="*/ 530 h 593"/>
                <a:gd name="T30" fmla="*/ 469 w 626"/>
                <a:gd name="T31" fmla="*/ 530 h 593"/>
                <a:gd name="T32" fmla="*/ 563 w 626"/>
                <a:gd name="T33" fmla="*/ 436 h 593"/>
                <a:gd name="T34" fmla="*/ 563 w 626"/>
                <a:gd name="T35" fmla="*/ 156 h 593"/>
                <a:gd name="T36" fmla="*/ 469 w 626"/>
                <a:gd name="T37" fmla="*/ 62 h 593"/>
                <a:gd name="T38" fmla="*/ 157 w 626"/>
                <a:gd name="T39" fmla="*/ 62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593">
                  <a:moveTo>
                    <a:pt x="469" y="592"/>
                  </a:moveTo>
                  <a:lnTo>
                    <a:pt x="469" y="592"/>
                  </a:lnTo>
                  <a:cubicBezTo>
                    <a:pt x="157" y="592"/>
                    <a:pt x="157" y="592"/>
                    <a:pt x="157" y="592"/>
                  </a:cubicBezTo>
                  <a:cubicBezTo>
                    <a:pt x="63" y="592"/>
                    <a:pt x="0" y="530"/>
                    <a:pt x="0" y="43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6"/>
                    <a:pt x="625" y="436"/>
                    <a:pt x="625" y="436"/>
                  </a:cubicBezTo>
                  <a:cubicBezTo>
                    <a:pt x="625" y="530"/>
                    <a:pt x="563" y="592"/>
                    <a:pt x="469" y="592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125" y="62"/>
                    <a:pt x="63" y="93"/>
                    <a:pt x="63" y="156"/>
                  </a:cubicBezTo>
                  <a:cubicBezTo>
                    <a:pt x="63" y="436"/>
                    <a:pt x="63" y="436"/>
                    <a:pt x="63" y="436"/>
                  </a:cubicBezTo>
                  <a:cubicBezTo>
                    <a:pt x="63" y="499"/>
                    <a:pt x="125" y="530"/>
                    <a:pt x="157" y="530"/>
                  </a:cubicBezTo>
                  <a:cubicBezTo>
                    <a:pt x="469" y="530"/>
                    <a:pt x="469" y="530"/>
                    <a:pt x="469" y="530"/>
                  </a:cubicBezTo>
                  <a:cubicBezTo>
                    <a:pt x="500" y="530"/>
                    <a:pt x="563" y="499"/>
                    <a:pt x="563" y="436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3"/>
                    <a:pt x="500" y="62"/>
                    <a:pt x="469" y="62"/>
                  </a:cubicBezTo>
                  <a:lnTo>
                    <a:pt x="157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1" name="Freeform 26">
              <a:extLst>
                <a:ext uri="{FF2B5EF4-FFF2-40B4-BE49-F238E27FC236}">
                  <a16:creationId xmlns:a16="http://schemas.microsoft.com/office/drawing/2014/main" id="{70E04F17-1B67-A147-BBC4-7387A7EF179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257911" y="7210173"/>
              <a:ext cx="214312" cy="212725"/>
            </a:xfrm>
            <a:custGeom>
              <a:avLst/>
              <a:gdLst>
                <a:gd name="T0" fmla="*/ 438 w 595"/>
                <a:gd name="T1" fmla="*/ 592 h 593"/>
                <a:gd name="T2" fmla="*/ 438 w 595"/>
                <a:gd name="T3" fmla="*/ 592 h 593"/>
                <a:gd name="T4" fmla="*/ 157 w 595"/>
                <a:gd name="T5" fmla="*/ 592 h 593"/>
                <a:gd name="T6" fmla="*/ 0 w 595"/>
                <a:gd name="T7" fmla="*/ 436 h 593"/>
                <a:gd name="T8" fmla="*/ 0 w 595"/>
                <a:gd name="T9" fmla="*/ 156 h 593"/>
                <a:gd name="T10" fmla="*/ 157 w 595"/>
                <a:gd name="T11" fmla="*/ 0 h 593"/>
                <a:gd name="T12" fmla="*/ 438 w 595"/>
                <a:gd name="T13" fmla="*/ 0 h 593"/>
                <a:gd name="T14" fmla="*/ 594 w 595"/>
                <a:gd name="T15" fmla="*/ 156 h 593"/>
                <a:gd name="T16" fmla="*/ 594 w 595"/>
                <a:gd name="T17" fmla="*/ 436 h 593"/>
                <a:gd name="T18" fmla="*/ 438 w 595"/>
                <a:gd name="T19" fmla="*/ 592 h 593"/>
                <a:gd name="T20" fmla="*/ 157 w 595"/>
                <a:gd name="T21" fmla="*/ 62 h 593"/>
                <a:gd name="T22" fmla="*/ 157 w 595"/>
                <a:gd name="T23" fmla="*/ 62 h 593"/>
                <a:gd name="T24" fmla="*/ 63 w 595"/>
                <a:gd name="T25" fmla="*/ 156 h 593"/>
                <a:gd name="T26" fmla="*/ 63 w 595"/>
                <a:gd name="T27" fmla="*/ 436 h 593"/>
                <a:gd name="T28" fmla="*/ 157 w 595"/>
                <a:gd name="T29" fmla="*/ 530 h 593"/>
                <a:gd name="T30" fmla="*/ 438 w 595"/>
                <a:gd name="T31" fmla="*/ 530 h 593"/>
                <a:gd name="T32" fmla="*/ 532 w 595"/>
                <a:gd name="T33" fmla="*/ 436 h 593"/>
                <a:gd name="T34" fmla="*/ 532 w 595"/>
                <a:gd name="T35" fmla="*/ 156 h 593"/>
                <a:gd name="T36" fmla="*/ 438 w 595"/>
                <a:gd name="T37" fmla="*/ 62 h 593"/>
                <a:gd name="T38" fmla="*/ 157 w 595"/>
                <a:gd name="T39" fmla="*/ 62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5" h="593">
                  <a:moveTo>
                    <a:pt x="438" y="592"/>
                  </a:moveTo>
                  <a:lnTo>
                    <a:pt x="438" y="592"/>
                  </a:lnTo>
                  <a:cubicBezTo>
                    <a:pt x="157" y="592"/>
                    <a:pt x="157" y="592"/>
                    <a:pt x="157" y="592"/>
                  </a:cubicBezTo>
                  <a:cubicBezTo>
                    <a:pt x="63" y="592"/>
                    <a:pt x="0" y="530"/>
                    <a:pt x="0" y="43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594" y="62"/>
                    <a:pt x="594" y="156"/>
                  </a:cubicBezTo>
                  <a:cubicBezTo>
                    <a:pt x="594" y="436"/>
                    <a:pt x="594" y="436"/>
                    <a:pt x="594" y="436"/>
                  </a:cubicBezTo>
                  <a:cubicBezTo>
                    <a:pt x="594" y="530"/>
                    <a:pt x="532" y="592"/>
                    <a:pt x="438" y="592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93"/>
                    <a:pt x="63" y="156"/>
                  </a:cubicBezTo>
                  <a:cubicBezTo>
                    <a:pt x="63" y="436"/>
                    <a:pt x="63" y="436"/>
                    <a:pt x="63" y="436"/>
                  </a:cubicBezTo>
                  <a:cubicBezTo>
                    <a:pt x="63" y="499"/>
                    <a:pt x="94" y="530"/>
                    <a:pt x="157" y="530"/>
                  </a:cubicBezTo>
                  <a:cubicBezTo>
                    <a:pt x="438" y="530"/>
                    <a:pt x="438" y="530"/>
                    <a:pt x="438" y="530"/>
                  </a:cubicBezTo>
                  <a:cubicBezTo>
                    <a:pt x="500" y="530"/>
                    <a:pt x="532" y="499"/>
                    <a:pt x="532" y="436"/>
                  </a:cubicBezTo>
                  <a:cubicBezTo>
                    <a:pt x="532" y="156"/>
                    <a:pt x="532" y="156"/>
                    <a:pt x="532" y="156"/>
                  </a:cubicBezTo>
                  <a:cubicBezTo>
                    <a:pt x="532" y="93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3" name="Freeform 28">
              <a:extLst>
                <a:ext uri="{FF2B5EF4-FFF2-40B4-BE49-F238E27FC236}">
                  <a16:creationId xmlns:a16="http://schemas.microsoft.com/office/drawing/2014/main" id="{B45A986F-AE0D-4042-BAFA-FA5A9DE752D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252355" y="6799805"/>
              <a:ext cx="225425" cy="212725"/>
            </a:xfrm>
            <a:custGeom>
              <a:avLst/>
              <a:gdLst>
                <a:gd name="T0" fmla="*/ 469 w 626"/>
                <a:gd name="T1" fmla="*/ 592 h 593"/>
                <a:gd name="T2" fmla="*/ 469 w 626"/>
                <a:gd name="T3" fmla="*/ 592 h 593"/>
                <a:gd name="T4" fmla="*/ 156 w 626"/>
                <a:gd name="T5" fmla="*/ 592 h 593"/>
                <a:gd name="T6" fmla="*/ 0 w 626"/>
                <a:gd name="T7" fmla="*/ 436 h 593"/>
                <a:gd name="T8" fmla="*/ 0 w 626"/>
                <a:gd name="T9" fmla="*/ 156 h 593"/>
                <a:gd name="T10" fmla="*/ 156 w 626"/>
                <a:gd name="T11" fmla="*/ 0 h 593"/>
                <a:gd name="T12" fmla="*/ 469 w 626"/>
                <a:gd name="T13" fmla="*/ 0 h 593"/>
                <a:gd name="T14" fmla="*/ 625 w 626"/>
                <a:gd name="T15" fmla="*/ 156 h 593"/>
                <a:gd name="T16" fmla="*/ 625 w 626"/>
                <a:gd name="T17" fmla="*/ 436 h 593"/>
                <a:gd name="T18" fmla="*/ 469 w 626"/>
                <a:gd name="T19" fmla="*/ 592 h 593"/>
                <a:gd name="T20" fmla="*/ 156 w 626"/>
                <a:gd name="T21" fmla="*/ 62 h 593"/>
                <a:gd name="T22" fmla="*/ 156 w 626"/>
                <a:gd name="T23" fmla="*/ 62 h 593"/>
                <a:gd name="T24" fmla="*/ 63 w 626"/>
                <a:gd name="T25" fmla="*/ 156 h 593"/>
                <a:gd name="T26" fmla="*/ 63 w 626"/>
                <a:gd name="T27" fmla="*/ 436 h 593"/>
                <a:gd name="T28" fmla="*/ 156 w 626"/>
                <a:gd name="T29" fmla="*/ 530 h 593"/>
                <a:gd name="T30" fmla="*/ 469 w 626"/>
                <a:gd name="T31" fmla="*/ 530 h 593"/>
                <a:gd name="T32" fmla="*/ 563 w 626"/>
                <a:gd name="T33" fmla="*/ 436 h 593"/>
                <a:gd name="T34" fmla="*/ 563 w 626"/>
                <a:gd name="T35" fmla="*/ 156 h 593"/>
                <a:gd name="T36" fmla="*/ 469 w 626"/>
                <a:gd name="T37" fmla="*/ 62 h 593"/>
                <a:gd name="T38" fmla="*/ 156 w 626"/>
                <a:gd name="T39" fmla="*/ 62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593">
                  <a:moveTo>
                    <a:pt x="469" y="592"/>
                  </a:moveTo>
                  <a:lnTo>
                    <a:pt x="469" y="592"/>
                  </a:lnTo>
                  <a:cubicBezTo>
                    <a:pt x="156" y="592"/>
                    <a:pt x="156" y="592"/>
                    <a:pt x="156" y="592"/>
                  </a:cubicBezTo>
                  <a:cubicBezTo>
                    <a:pt x="63" y="592"/>
                    <a:pt x="0" y="530"/>
                    <a:pt x="0" y="43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6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6"/>
                    <a:pt x="625" y="436"/>
                    <a:pt x="625" y="436"/>
                  </a:cubicBezTo>
                  <a:cubicBezTo>
                    <a:pt x="625" y="530"/>
                    <a:pt x="563" y="592"/>
                    <a:pt x="469" y="592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93"/>
                    <a:pt x="63" y="156"/>
                  </a:cubicBezTo>
                  <a:cubicBezTo>
                    <a:pt x="63" y="436"/>
                    <a:pt x="63" y="436"/>
                    <a:pt x="63" y="436"/>
                  </a:cubicBezTo>
                  <a:cubicBezTo>
                    <a:pt x="63" y="499"/>
                    <a:pt x="94" y="530"/>
                    <a:pt x="156" y="530"/>
                  </a:cubicBezTo>
                  <a:cubicBezTo>
                    <a:pt x="469" y="530"/>
                    <a:pt x="469" y="530"/>
                    <a:pt x="469" y="530"/>
                  </a:cubicBezTo>
                  <a:cubicBezTo>
                    <a:pt x="500" y="530"/>
                    <a:pt x="563" y="499"/>
                    <a:pt x="563" y="436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3"/>
                    <a:pt x="500" y="62"/>
                    <a:pt x="469" y="62"/>
                  </a:cubicBezTo>
                  <a:lnTo>
                    <a:pt x="156" y="6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" name="Freeform 32">
              <a:extLst>
                <a:ext uri="{FF2B5EF4-FFF2-40B4-BE49-F238E27FC236}">
                  <a16:creationId xmlns:a16="http://schemas.microsoft.com/office/drawing/2014/main" id="{2E53EFED-909B-F942-B88A-0A4246BC408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661930" y="761419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57 w 626"/>
                <a:gd name="T5" fmla="*/ 625 h 626"/>
                <a:gd name="T6" fmla="*/ 0 w 626"/>
                <a:gd name="T7" fmla="*/ 469 h 626"/>
                <a:gd name="T8" fmla="*/ 0 w 626"/>
                <a:gd name="T9" fmla="*/ 157 h 626"/>
                <a:gd name="T10" fmla="*/ 157 w 626"/>
                <a:gd name="T11" fmla="*/ 0 h 626"/>
                <a:gd name="T12" fmla="*/ 469 w 626"/>
                <a:gd name="T13" fmla="*/ 0 h 626"/>
                <a:gd name="T14" fmla="*/ 625 w 626"/>
                <a:gd name="T15" fmla="*/ 157 h 626"/>
                <a:gd name="T16" fmla="*/ 625 w 626"/>
                <a:gd name="T17" fmla="*/ 469 h 626"/>
                <a:gd name="T18" fmla="*/ 469 w 626"/>
                <a:gd name="T19" fmla="*/ 625 h 626"/>
                <a:gd name="T20" fmla="*/ 157 w 626"/>
                <a:gd name="T21" fmla="*/ 63 h 626"/>
                <a:gd name="T22" fmla="*/ 157 w 626"/>
                <a:gd name="T23" fmla="*/ 63 h 626"/>
                <a:gd name="T24" fmla="*/ 63 w 626"/>
                <a:gd name="T25" fmla="*/ 157 h 626"/>
                <a:gd name="T26" fmla="*/ 63 w 626"/>
                <a:gd name="T27" fmla="*/ 469 h 626"/>
                <a:gd name="T28" fmla="*/ 157 w 626"/>
                <a:gd name="T29" fmla="*/ 563 h 626"/>
                <a:gd name="T30" fmla="*/ 469 w 626"/>
                <a:gd name="T31" fmla="*/ 563 h 626"/>
                <a:gd name="T32" fmla="*/ 563 w 626"/>
                <a:gd name="T33" fmla="*/ 469 h 626"/>
                <a:gd name="T34" fmla="*/ 563 w 626"/>
                <a:gd name="T35" fmla="*/ 157 h 626"/>
                <a:gd name="T36" fmla="*/ 469 w 626"/>
                <a:gd name="T37" fmla="*/ 63 h 626"/>
                <a:gd name="T38" fmla="*/ 157 w 626"/>
                <a:gd name="T39" fmla="*/ 63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3"/>
                    <a:pt x="0" y="46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63"/>
                    <a:pt x="63" y="0"/>
                    <a:pt x="15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3"/>
                    <a:pt x="625" y="157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3"/>
                    <a:pt x="563" y="625"/>
                    <a:pt x="469" y="625"/>
                  </a:cubicBezTo>
                  <a:close/>
                  <a:moveTo>
                    <a:pt x="157" y="63"/>
                  </a:moveTo>
                  <a:lnTo>
                    <a:pt x="157" y="63"/>
                  </a:lnTo>
                  <a:cubicBezTo>
                    <a:pt x="125" y="63"/>
                    <a:pt x="63" y="125"/>
                    <a:pt x="63" y="157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00"/>
                    <a:pt x="125" y="563"/>
                    <a:pt x="157" y="563"/>
                  </a:cubicBezTo>
                  <a:cubicBezTo>
                    <a:pt x="469" y="563"/>
                    <a:pt x="469" y="563"/>
                    <a:pt x="469" y="563"/>
                  </a:cubicBezTo>
                  <a:cubicBezTo>
                    <a:pt x="500" y="563"/>
                    <a:pt x="563" y="500"/>
                    <a:pt x="563" y="469"/>
                  </a:cubicBezTo>
                  <a:cubicBezTo>
                    <a:pt x="563" y="157"/>
                    <a:pt x="563" y="157"/>
                    <a:pt x="563" y="157"/>
                  </a:cubicBezTo>
                  <a:cubicBezTo>
                    <a:pt x="563" y="125"/>
                    <a:pt x="500" y="63"/>
                    <a:pt x="469" y="63"/>
                  </a:cubicBezTo>
                  <a:lnTo>
                    <a:pt x="157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8" name="Freeform 33">
              <a:extLst>
                <a:ext uri="{FF2B5EF4-FFF2-40B4-BE49-F238E27FC236}">
                  <a16:creationId xmlns:a16="http://schemas.microsoft.com/office/drawing/2014/main" id="{7C2C89CB-F3B5-D24F-9CF4-98A22EC88B5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667486" y="7203823"/>
              <a:ext cx="214312" cy="225425"/>
            </a:xfrm>
            <a:custGeom>
              <a:avLst/>
              <a:gdLst>
                <a:gd name="T0" fmla="*/ 438 w 595"/>
                <a:gd name="T1" fmla="*/ 625 h 626"/>
                <a:gd name="T2" fmla="*/ 438 w 595"/>
                <a:gd name="T3" fmla="*/ 625 h 626"/>
                <a:gd name="T4" fmla="*/ 157 w 595"/>
                <a:gd name="T5" fmla="*/ 625 h 626"/>
                <a:gd name="T6" fmla="*/ 0 w 595"/>
                <a:gd name="T7" fmla="*/ 469 h 626"/>
                <a:gd name="T8" fmla="*/ 0 w 595"/>
                <a:gd name="T9" fmla="*/ 157 h 626"/>
                <a:gd name="T10" fmla="*/ 157 w 595"/>
                <a:gd name="T11" fmla="*/ 0 h 626"/>
                <a:gd name="T12" fmla="*/ 438 w 595"/>
                <a:gd name="T13" fmla="*/ 0 h 626"/>
                <a:gd name="T14" fmla="*/ 594 w 595"/>
                <a:gd name="T15" fmla="*/ 157 h 626"/>
                <a:gd name="T16" fmla="*/ 594 w 595"/>
                <a:gd name="T17" fmla="*/ 469 h 626"/>
                <a:gd name="T18" fmla="*/ 438 w 595"/>
                <a:gd name="T19" fmla="*/ 625 h 626"/>
                <a:gd name="T20" fmla="*/ 157 w 595"/>
                <a:gd name="T21" fmla="*/ 63 h 626"/>
                <a:gd name="T22" fmla="*/ 157 w 595"/>
                <a:gd name="T23" fmla="*/ 63 h 626"/>
                <a:gd name="T24" fmla="*/ 63 w 595"/>
                <a:gd name="T25" fmla="*/ 157 h 626"/>
                <a:gd name="T26" fmla="*/ 63 w 595"/>
                <a:gd name="T27" fmla="*/ 469 h 626"/>
                <a:gd name="T28" fmla="*/ 157 w 595"/>
                <a:gd name="T29" fmla="*/ 563 h 626"/>
                <a:gd name="T30" fmla="*/ 438 w 595"/>
                <a:gd name="T31" fmla="*/ 563 h 626"/>
                <a:gd name="T32" fmla="*/ 532 w 595"/>
                <a:gd name="T33" fmla="*/ 469 h 626"/>
                <a:gd name="T34" fmla="*/ 532 w 595"/>
                <a:gd name="T35" fmla="*/ 157 h 626"/>
                <a:gd name="T36" fmla="*/ 438 w 595"/>
                <a:gd name="T37" fmla="*/ 63 h 626"/>
                <a:gd name="T38" fmla="*/ 157 w 595"/>
                <a:gd name="T39" fmla="*/ 63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5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3"/>
                    <a:pt x="0" y="46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63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594" y="63"/>
                    <a:pt x="594" y="157"/>
                  </a:cubicBezTo>
                  <a:cubicBezTo>
                    <a:pt x="594" y="469"/>
                    <a:pt x="594" y="469"/>
                    <a:pt x="594" y="469"/>
                  </a:cubicBezTo>
                  <a:cubicBezTo>
                    <a:pt x="594" y="563"/>
                    <a:pt x="532" y="625"/>
                    <a:pt x="438" y="625"/>
                  </a:cubicBezTo>
                  <a:close/>
                  <a:moveTo>
                    <a:pt x="157" y="63"/>
                  </a:moveTo>
                  <a:lnTo>
                    <a:pt x="157" y="63"/>
                  </a:lnTo>
                  <a:cubicBezTo>
                    <a:pt x="94" y="63"/>
                    <a:pt x="63" y="125"/>
                    <a:pt x="63" y="157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00"/>
                    <a:pt x="94" y="563"/>
                    <a:pt x="157" y="563"/>
                  </a:cubicBezTo>
                  <a:cubicBezTo>
                    <a:pt x="438" y="563"/>
                    <a:pt x="438" y="563"/>
                    <a:pt x="438" y="563"/>
                  </a:cubicBezTo>
                  <a:cubicBezTo>
                    <a:pt x="500" y="563"/>
                    <a:pt x="532" y="500"/>
                    <a:pt x="532" y="469"/>
                  </a:cubicBezTo>
                  <a:cubicBezTo>
                    <a:pt x="532" y="157"/>
                    <a:pt x="532" y="157"/>
                    <a:pt x="532" y="157"/>
                  </a:cubicBezTo>
                  <a:cubicBezTo>
                    <a:pt x="532" y="125"/>
                    <a:pt x="500" y="63"/>
                    <a:pt x="438" y="63"/>
                  </a:cubicBezTo>
                  <a:lnTo>
                    <a:pt x="157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0" name="Freeform 35">
              <a:extLst>
                <a:ext uri="{FF2B5EF4-FFF2-40B4-BE49-F238E27FC236}">
                  <a16:creationId xmlns:a16="http://schemas.microsoft.com/office/drawing/2014/main" id="{79275F17-E4F3-3E47-9BD5-089CE3AB52E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661930" y="679345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7 h 626"/>
                <a:gd name="T10" fmla="*/ 156 w 626"/>
                <a:gd name="T11" fmla="*/ 0 h 626"/>
                <a:gd name="T12" fmla="*/ 469 w 626"/>
                <a:gd name="T13" fmla="*/ 0 h 626"/>
                <a:gd name="T14" fmla="*/ 625 w 626"/>
                <a:gd name="T15" fmla="*/ 157 h 626"/>
                <a:gd name="T16" fmla="*/ 625 w 626"/>
                <a:gd name="T17" fmla="*/ 469 h 626"/>
                <a:gd name="T18" fmla="*/ 469 w 626"/>
                <a:gd name="T19" fmla="*/ 625 h 626"/>
                <a:gd name="T20" fmla="*/ 156 w 626"/>
                <a:gd name="T21" fmla="*/ 63 h 626"/>
                <a:gd name="T22" fmla="*/ 156 w 626"/>
                <a:gd name="T23" fmla="*/ 63 h 626"/>
                <a:gd name="T24" fmla="*/ 63 w 626"/>
                <a:gd name="T25" fmla="*/ 157 h 626"/>
                <a:gd name="T26" fmla="*/ 63 w 626"/>
                <a:gd name="T27" fmla="*/ 469 h 626"/>
                <a:gd name="T28" fmla="*/ 156 w 626"/>
                <a:gd name="T29" fmla="*/ 563 h 626"/>
                <a:gd name="T30" fmla="*/ 469 w 626"/>
                <a:gd name="T31" fmla="*/ 563 h 626"/>
                <a:gd name="T32" fmla="*/ 563 w 626"/>
                <a:gd name="T33" fmla="*/ 469 h 626"/>
                <a:gd name="T34" fmla="*/ 563 w 626"/>
                <a:gd name="T35" fmla="*/ 157 h 626"/>
                <a:gd name="T36" fmla="*/ 469 w 626"/>
                <a:gd name="T37" fmla="*/ 63 h 626"/>
                <a:gd name="T38" fmla="*/ 156 w 626"/>
                <a:gd name="T39" fmla="*/ 63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63"/>
                    <a:pt x="0" y="46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63"/>
                    <a:pt x="63" y="0"/>
                    <a:pt x="156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3"/>
                    <a:pt x="625" y="157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3"/>
                    <a:pt x="563" y="625"/>
                    <a:pt x="469" y="625"/>
                  </a:cubicBezTo>
                  <a:close/>
                  <a:moveTo>
                    <a:pt x="156" y="63"/>
                  </a:moveTo>
                  <a:lnTo>
                    <a:pt x="156" y="63"/>
                  </a:lnTo>
                  <a:cubicBezTo>
                    <a:pt x="94" y="63"/>
                    <a:pt x="63" y="125"/>
                    <a:pt x="63" y="157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00"/>
                    <a:pt x="94" y="563"/>
                    <a:pt x="156" y="563"/>
                  </a:cubicBezTo>
                  <a:cubicBezTo>
                    <a:pt x="469" y="563"/>
                    <a:pt x="469" y="563"/>
                    <a:pt x="469" y="563"/>
                  </a:cubicBezTo>
                  <a:cubicBezTo>
                    <a:pt x="500" y="563"/>
                    <a:pt x="563" y="500"/>
                    <a:pt x="563" y="469"/>
                  </a:cubicBezTo>
                  <a:cubicBezTo>
                    <a:pt x="563" y="157"/>
                    <a:pt x="563" y="157"/>
                    <a:pt x="563" y="157"/>
                  </a:cubicBezTo>
                  <a:cubicBezTo>
                    <a:pt x="563" y="125"/>
                    <a:pt x="500" y="63"/>
                    <a:pt x="469" y="63"/>
                  </a:cubicBezTo>
                  <a:lnTo>
                    <a:pt x="156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4" name="Freeform 39">
              <a:extLst>
                <a:ext uri="{FF2B5EF4-FFF2-40B4-BE49-F238E27FC236}">
                  <a16:creationId xmlns:a16="http://schemas.microsoft.com/office/drawing/2014/main" id="{0D8352BA-F123-2142-BD2B-FD2025BFD0B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4072298" y="7619748"/>
              <a:ext cx="225425" cy="214312"/>
            </a:xfrm>
            <a:custGeom>
              <a:avLst/>
              <a:gdLst>
                <a:gd name="T0" fmla="*/ 469 w 626"/>
                <a:gd name="T1" fmla="*/ 594 h 595"/>
                <a:gd name="T2" fmla="*/ 469 w 626"/>
                <a:gd name="T3" fmla="*/ 594 h 595"/>
                <a:gd name="T4" fmla="*/ 157 w 626"/>
                <a:gd name="T5" fmla="*/ 594 h 595"/>
                <a:gd name="T6" fmla="*/ 0 w 626"/>
                <a:gd name="T7" fmla="*/ 438 h 595"/>
                <a:gd name="T8" fmla="*/ 0 w 626"/>
                <a:gd name="T9" fmla="*/ 157 h 595"/>
                <a:gd name="T10" fmla="*/ 157 w 626"/>
                <a:gd name="T11" fmla="*/ 0 h 595"/>
                <a:gd name="T12" fmla="*/ 469 w 626"/>
                <a:gd name="T13" fmla="*/ 0 h 595"/>
                <a:gd name="T14" fmla="*/ 625 w 626"/>
                <a:gd name="T15" fmla="*/ 157 h 595"/>
                <a:gd name="T16" fmla="*/ 625 w 626"/>
                <a:gd name="T17" fmla="*/ 438 h 595"/>
                <a:gd name="T18" fmla="*/ 469 w 626"/>
                <a:gd name="T19" fmla="*/ 594 h 595"/>
                <a:gd name="T20" fmla="*/ 157 w 626"/>
                <a:gd name="T21" fmla="*/ 63 h 595"/>
                <a:gd name="T22" fmla="*/ 157 w 626"/>
                <a:gd name="T23" fmla="*/ 63 h 595"/>
                <a:gd name="T24" fmla="*/ 63 w 626"/>
                <a:gd name="T25" fmla="*/ 157 h 595"/>
                <a:gd name="T26" fmla="*/ 63 w 626"/>
                <a:gd name="T27" fmla="*/ 438 h 595"/>
                <a:gd name="T28" fmla="*/ 157 w 626"/>
                <a:gd name="T29" fmla="*/ 532 h 595"/>
                <a:gd name="T30" fmla="*/ 469 w 626"/>
                <a:gd name="T31" fmla="*/ 532 h 595"/>
                <a:gd name="T32" fmla="*/ 563 w 626"/>
                <a:gd name="T33" fmla="*/ 438 h 595"/>
                <a:gd name="T34" fmla="*/ 563 w 626"/>
                <a:gd name="T35" fmla="*/ 157 h 595"/>
                <a:gd name="T36" fmla="*/ 469 w 626"/>
                <a:gd name="T37" fmla="*/ 63 h 595"/>
                <a:gd name="T38" fmla="*/ 157 w 626"/>
                <a:gd name="T39" fmla="*/ 63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595">
                  <a:moveTo>
                    <a:pt x="469" y="594"/>
                  </a:moveTo>
                  <a:lnTo>
                    <a:pt x="469" y="594"/>
                  </a:lnTo>
                  <a:cubicBezTo>
                    <a:pt x="157" y="594"/>
                    <a:pt x="157" y="594"/>
                    <a:pt x="157" y="594"/>
                  </a:cubicBezTo>
                  <a:cubicBezTo>
                    <a:pt x="63" y="594"/>
                    <a:pt x="0" y="532"/>
                    <a:pt x="0" y="4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63"/>
                    <a:pt x="63" y="0"/>
                    <a:pt x="15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3"/>
                    <a:pt x="625" y="157"/>
                  </a:cubicBezTo>
                  <a:cubicBezTo>
                    <a:pt x="625" y="438"/>
                    <a:pt x="625" y="438"/>
                    <a:pt x="625" y="438"/>
                  </a:cubicBezTo>
                  <a:cubicBezTo>
                    <a:pt x="625" y="532"/>
                    <a:pt x="563" y="594"/>
                    <a:pt x="469" y="594"/>
                  </a:cubicBezTo>
                  <a:close/>
                  <a:moveTo>
                    <a:pt x="157" y="63"/>
                  </a:moveTo>
                  <a:lnTo>
                    <a:pt x="157" y="63"/>
                  </a:lnTo>
                  <a:cubicBezTo>
                    <a:pt x="125" y="63"/>
                    <a:pt x="63" y="94"/>
                    <a:pt x="63" y="157"/>
                  </a:cubicBezTo>
                  <a:cubicBezTo>
                    <a:pt x="63" y="438"/>
                    <a:pt x="63" y="438"/>
                    <a:pt x="63" y="438"/>
                  </a:cubicBezTo>
                  <a:cubicBezTo>
                    <a:pt x="63" y="500"/>
                    <a:pt x="125" y="532"/>
                    <a:pt x="157" y="532"/>
                  </a:cubicBezTo>
                  <a:cubicBezTo>
                    <a:pt x="469" y="532"/>
                    <a:pt x="469" y="532"/>
                    <a:pt x="469" y="532"/>
                  </a:cubicBezTo>
                  <a:cubicBezTo>
                    <a:pt x="500" y="532"/>
                    <a:pt x="563" y="500"/>
                    <a:pt x="563" y="438"/>
                  </a:cubicBezTo>
                  <a:cubicBezTo>
                    <a:pt x="563" y="157"/>
                    <a:pt x="563" y="157"/>
                    <a:pt x="563" y="157"/>
                  </a:cubicBezTo>
                  <a:cubicBezTo>
                    <a:pt x="563" y="94"/>
                    <a:pt x="500" y="63"/>
                    <a:pt x="469" y="63"/>
                  </a:cubicBezTo>
                  <a:lnTo>
                    <a:pt x="157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5" name="Freeform 40">
              <a:extLst>
                <a:ext uri="{FF2B5EF4-FFF2-40B4-BE49-F238E27FC236}">
                  <a16:creationId xmlns:a16="http://schemas.microsoft.com/office/drawing/2014/main" id="{5C29AB92-97C9-554C-A6C5-358B50FA7BE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4077855" y="7209380"/>
              <a:ext cx="214312" cy="214312"/>
            </a:xfrm>
            <a:custGeom>
              <a:avLst/>
              <a:gdLst>
                <a:gd name="T0" fmla="*/ 438 w 595"/>
                <a:gd name="T1" fmla="*/ 594 h 595"/>
                <a:gd name="T2" fmla="*/ 438 w 595"/>
                <a:gd name="T3" fmla="*/ 594 h 595"/>
                <a:gd name="T4" fmla="*/ 157 w 595"/>
                <a:gd name="T5" fmla="*/ 594 h 595"/>
                <a:gd name="T6" fmla="*/ 0 w 595"/>
                <a:gd name="T7" fmla="*/ 438 h 595"/>
                <a:gd name="T8" fmla="*/ 0 w 595"/>
                <a:gd name="T9" fmla="*/ 157 h 595"/>
                <a:gd name="T10" fmla="*/ 157 w 595"/>
                <a:gd name="T11" fmla="*/ 0 h 595"/>
                <a:gd name="T12" fmla="*/ 438 w 595"/>
                <a:gd name="T13" fmla="*/ 0 h 595"/>
                <a:gd name="T14" fmla="*/ 594 w 595"/>
                <a:gd name="T15" fmla="*/ 157 h 595"/>
                <a:gd name="T16" fmla="*/ 594 w 595"/>
                <a:gd name="T17" fmla="*/ 438 h 595"/>
                <a:gd name="T18" fmla="*/ 438 w 595"/>
                <a:gd name="T19" fmla="*/ 594 h 595"/>
                <a:gd name="T20" fmla="*/ 157 w 595"/>
                <a:gd name="T21" fmla="*/ 63 h 595"/>
                <a:gd name="T22" fmla="*/ 157 w 595"/>
                <a:gd name="T23" fmla="*/ 63 h 595"/>
                <a:gd name="T24" fmla="*/ 63 w 595"/>
                <a:gd name="T25" fmla="*/ 157 h 595"/>
                <a:gd name="T26" fmla="*/ 63 w 595"/>
                <a:gd name="T27" fmla="*/ 438 h 595"/>
                <a:gd name="T28" fmla="*/ 157 w 595"/>
                <a:gd name="T29" fmla="*/ 532 h 595"/>
                <a:gd name="T30" fmla="*/ 438 w 595"/>
                <a:gd name="T31" fmla="*/ 532 h 595"/>
                <a:gd name="T32" fmla="*/ 532 w 595"/>
                <a:gd name="T33" fmla="*/ 438 h 595"/>
                <a:gd name="T34" fmla="*/ 532 w 595"/>
                <a:gd name="T35" fmla="*/ 157 h 595"/>
                <a:gd name="T36" fmla="*/ 438 w 595"/>
                <a:gd name="T37" fmla="*/ 63 h 595"/>
                <a:gd name="T38" fmla="*/ 157 w 595"/>
                <a:gd name="T39" fmla="*/ 63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5" h="595">
                  <a:moveTo>
                    <a:pt x="438" y="594"/>
                  </a:moveTo>
                  <a:lnTo>
                    <a:pt x="438" y="594"/>
                  </a:lnTo>
                  <a:cubicBezTo>
                    <a:pt x="157" y="594"/>
                    <a:pt x="157" y="594"/>
                    <a:pt x="157" y="594"/>
                  </a:cubicBezTo>
                  <a:cubicBezTo>
                    <a:pt x="63" y="594"/>
                    <a:pt x="0" y="532"/>
                    <a:pt x="0" y="4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63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594" y="63"/>
                    <a:pt x="594" y="157"/>
                  </a:cubicBezTo>
                  <a:cubicBezTo>
                    <a:pt x="594" y="438"/>
                    <a:pt x="594" y="438"/>
                    <a:pt x="594" y="438"/>
                  </a:cubicBezTo>
                  <a:cubicBezTo>
                    <a:pt x="594" y="532"/>
                    <a:pt x="532" y="594"/>
                    <a:pt x="438" y="594"/>
                  </a:cubicBezTo>
                  <a:close/>
                  <a:moveTo>
                    <a:pt x="157" y="63"/>
                  </a:moveTo>
                  <a:lnTo>
                    <a:pt x="157" y="63"/>
                  </a:lnTo>
                  <a:cubicBezTo>
                    <a:pt x="94" y="63"/>
                    <a:pt x="63" y="94"/>
                    <a:pt x="63" y="157"/>
                  </a:cubicBezTo>
                  <a:cubicBezTo>
                    <a:pt x="63" y="438"/>
                    <a:pt x="63" y="438"/>
                    <a:pt x="63" y="438"/>
                  </a:cubicBezTo>
                  <a:cubicBezTo>
                    <a:pt x="63" y="500"/>
                    <a:pt x="94" y="532"/>
                    <a:pt x="157" y="532"/>
                  </a:cubicBezTo>
                  <a:cubicBezTo>
                    <a:pt x="438" y="532"/>
                    <a:pt x="438" y="532"/>
                    <a:pt x="438" y="532"/>
                  </a:cubicBezTo>
                  <a:cubicBezTo>
                    <a:pt x="500" y="532"/>
                    <a:pt x="532" y="500"/>
                    <a:pt x="532" y="438"/>
                  </a:cubicBezTo>
                  <a:cubicBezTo>
                    <a:pt x="532" y="157"/>
                    <a:pt x="532" y="157"/>
                    <a:pt x="532" y="157"/>
                  </a:cubicBezTo>
                  <a:cubicBezTo>
                    <a:pt x="532" y="94"/>
                    <a:pt x="500" y="63"/>
                    <a:pt x="438" y="63"/>
                  </a:cubicBezTo>
                  <a:lnTo>
                    <a:pt x="157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" name="Freeform 42">
              <a:extLst>
                <a:ext uri="{FF2B5EF4-FFF2-40B4-BE49-F238E27FC236}">
                  <a16:creationId xmlns:a16="http://schemas.microsoft.com/office/drawing/2014/main" id="{C8003337-6D80-8E44-A454-B739B23F9B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4072298" y="6799011"/>
              <a:ext cx="225425" cy="214312"/>
            </a:xfrm>
            <a:custGeom>
              <a:avLst/>
              <a:gdLst>
                <a:gd name="T0" fmla="*/ 469 w 626"/>
                <a:gd name="T1" fmla="*/ 594 h 595"/>
                <a:gd name="T2" fmla="*/ 469 w 626"/>
                <a:gd name="T3" fmla="*/ 594 h 595"/>
                <a:gd name="T4" fmla="*/ 156 w 626"/>
                <a:gd name="T5" fmla="*/ 594 h 595"/>
                <a:gd name="T6" fmla="*/ 0 w 626"/>
                <a:gd name="T7" fmla="*/ 438 h 595"/>
                <a:gd name="T8" fmla="*/ 0 w 626"/>
                <a:gd name="T9" fmla="*/ 157 h 595"/>
                <a:gd name="T10" fmla="*/ 156 w 626"/>
                <a:gd name="T11" fmla="*/ 0 h 595"/>
                <a:gd name="T12" fmla="*/ 469 w 626"/>
                <a:gd name="T13" fmla="*/ 0 h 595"/>
                <a:gd name="T14" fmla="*/ 625 w 626"/>
                <a:gd name="T15" fmla="*/ 157 h 595"/>
                <a:gd name="T16" fmla="*/ 625 w 626"/>
                <a:gd name="T17" fmla="*/ 438 h 595"/>
                <a:gd name="T18" fmla="*/ 469 w 626"/>
                <a:gd name="T19" fmla="*/ 594 h 595"/>
                <a:gd name="T20" fmla="*/ 156 w 626"/>
                <a:gd name="T21" fmla="*/ 63 h 595"/>
                <a:gd name="T22" fmla="*/ 156 w 626"/>
                <a:gd name="T23" fmla="*/ 63 h 595"/>
                <a:gd name="T24" fmla="*/ 63 w 626"/>
                <a:gd name="T25" fmla="*/ 157 h 595"/>
                <a:gd name="T26" fmla="*/ 63 w 626"/>
                <a:gd name="T27" fmla="*/ 438 h 595"/>
                <a:gd name="T28" fmla="*/ 156 w 626"/>
                <a:gd name="T29" fmla="*/ 532 h 595"/>
                <a:gd name="T30" fmla="*/ 469 w 626"/>
                <a:gd name="T31" fmla="*/ 532 h 595"/>
                <a:gd name="T32" fmla="*/ 563 w 626"/>
                <a:gd name="T33" fmla="*/ 438 h 595"/>
                <a:gd name="T34" fmla="*/ 563 w 626"/>
                <a:gd name="T35" fmla="*/ 157 h 595"/>
                <a:gd name="T36" fmla="*/ 469 w 626"/>
                <a:gd name="T37" fmla="*/ 63 h 595"/>
                <a:gd name="T38" fmla="*/ 156 w 626"/>
                <a:gd name="T39" fmla="*/ 63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595">
                  <a:moveTo>
                    <a:pt x="469" y="594"/>
                  </a:moveTo>
                  <a:lnTo>
                    <a:pt x="469" y="594"/>
                  </a:lnTo>
                  <a:cubicBezTo>
                    <a:pt x="156" y="594"/>
                    <a:pt x="156" y="594"/>
                    <a:pt x="156" y="594"/>
                  </a:cubicBezTo>
                  <a:cubicBezTo>
                    <a:pt x="63" y="594"/>
                    <a:pt x="0" y="532"/>
                    <a:pt x="0" y="4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63"/>
                    <a:pt x="63" y="0"/>
                    <a:pt x="156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3"/>
                    <a:pt x="625" y="157"/>
                  </a:cubicBezTo>
                  <a:cubicBezTo>
                    <a:pt x="625" y="438"/>
                    <a:pt x="625" y="438"/>
                    <a:pt x="625" y="438"/>
                  </a:cubicBezTo>
                  <a:cubicBezTo>
                    <a:pt x="625" y="532"/>
                    <a:pt x="563" y="594"/>
                    <a:pt x="469" y="594"/>
                  </a:cubicBezTo>
                  <a:close/>
                  <a:moveTo>
                    <a:pt x="156" y="63"/>
                  </a:moveTo>
                  <a:lnTo>
                    <a:pt x="156" y="63"/>
                  </a:lnTo>
                  <a:cubicBezTo>
                    <a:pt x="94" y="63"/>
                    <a:pt x="63" y="94"/>
                    <a:pt x="63" y="157"/>
                  </a:cubicBezTo>
                  <a:cubicBezTo>
                    <a:pt x="63" y="438"/>
                    <a:pt x="63" y="438"/>
                    <a:pt x="63" y="438"/>
                  </a:cubicBezTo>
                  <a:cubicBezTo>
                    <a:pt x="63" y="500"/>
                    <a:pt x="94" y="532"/>
                    <a:pt x="156" y="532"/>
                  </a:cubicBezTo>
                  <a:cubicBezTo>
                    <a:pt x="469" y="532"/>
                    <a:pt x="469" y="532"/>
                    <a:pt x="469" y="532"/>
                  </a:cubicBezTo>
                  <a:cubicBezTo>
                    <a:pt x="500" y="532"/>
                    <a:pt x="563" y="500"/>
                    <a:pt x="563" y="438"/>
                  </a:cubicBezTo>
                  <a:cubicBezTo>
                    <a:pt x="563" y="157"/>
                    <a:pt x="563" y="157"/>
                    <a:pt x="563" y="157"/>
                  </a:cubicBezTo>
                  <a:cubicBezTo>
                    <a:pt x="563" y="94"/>
                    <a:pt x="500" y="63"/>
                    <a:pt x="469" y="63"/>
                  </a:cubicBezTo>
                  <a:lnTo>
                    <a:pt x="156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1" name="Freeform 46">
              <a:extLst>
                <a:ext uri="{FF2B5EF4-FFF2-40B4-BE49-F238E27FC236}">
                  <a16:creationId xmlns:a16="http://schemas.microsoft.com/office/drawing/2014/main" id="{89F3AE4C-5D1F-B94A-A9D2-BD191305C5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4484255" y="761419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5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57 w 626"/>
                <a:gd name="T21" fmla="*/ 63 h 626"/>
                <a:gd name="T22" fmla="*/ 157 w 626"/>
                <a:gd name="T23" fmla="*/ 63 h 626"/>
                <a:gd name="T24" fmla="*/ 63 w 626"/>
                <a:gd name="T25" fmla="*/ 156 h 626"/>
                <a:gd name="T26" fmla="*/ 63 w 626"/>
                <a:gd name="T27" fmla="*/ 469 h 626"/>
                <a:gd name="T28" fmla="*/ 157 w 626"/>
                <a:gd name="T29" fmla="*/ 563 h 626"/>
                <a:gd name="T30" fmla="*/ 469 w 626"/>
                <a:gd name="T31" fmla="*/ 563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3 h 626"/>
                <a:gd name="T38" fmla="*/ 157 w 626"/>
                <a:gd name="T39" fmla="*/ 63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31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3"/>
                    <a:pt x="63" y="0"/>
                    <a:pt x="15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3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57" y="63"/>
                  </a:moveTo>
                  <a:lnTo>
                    <a:pt x="157" y="63"/>
                  </a:lnTo>
                  <a:cubicBezTo>
                    <a:pt x="125" y="63"/>
                    <a:pt x="63" y="94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00"/>
                    <a:pt x="125" y="563"/>
                    <a:pt x="157" y="563"/>
                  </a:cubicBezTo>
                  <a:cubicBezTo>
                    <a:pt x="469" y="563"/>
                    <a:pt x="469" y="563"/>
                    <a:pt x="469" y="563"/>
                  </a:cubicBezTo>
                  <a:cubicBezTo>
                    <a:pt x="500" y="563"/>
                    <a:pt x="563" y="500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3"/>
                    <a:pt x="469" y="63"/>
                  </a:cubicBezTo>
                  <a:lnTo>
                    <a:pt x="157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2" name="Freeform 47">
              <a:extLst>
                <a:ext uri="{FF2B5EF4-FFF2-40B4-BE49-F238E27FC236}">
                  <a16:creationId xmlns:a16="http://schemas.microsoft.com/office/drawing/2014/main" id="{6BC2FDEA-DADF-8243-BCB4-FDA51CCC38E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4489811" y="7203823"/>
              <a:ext cx="214312" cy="225425"/>
            </a:xfrm>
            <a:custGeom>
              <a:avLst/>
              <a:gdLst>
                <a:gd name="T0" fmla="*/ 438 w 595"/>
                <a:gd name="T1" fmla="*/ 625 h 626"/>
                <a:gd name="T2" fmla="*/ 438 w 595"/>
                <a:gd name="T3" fmla="*/ 625 h 626"/>
                <a:gd name="T4" fmla="*/ 157 w 595"/>
                <a:gd name="T5" fmla="*/ 625 h 626"/>
                <a:gd name="T6" fmla="*/ 0 w 595"/>
                <a:gd name="T7" fmla="*/ 469 h 626"/>
                <a:gd name="T8" fmla="*/ 0 w 595"/>
                <a:gd name="T9" fmla="*/ 156 h 626"/>
                <a:gd name="T10" fmla="*/ 157 w 595"/>
                <a:gd name="T11" fmla="*/ 0 h 626"/>
                <a:gd name="T12" fmla="*/ 438 w 595"/>
                <a:gd name="T13" fmla="*/ 0 h 626"/>
                <a:gd name="T14" fmla="*/ 594 w 595"/>
                <a:gd name="T15" fmla="*/ 156 h 626"/>
                <a:gd name="T16" fmla="*/ 594 w 595"/>
                <a:gd name="T17" fmla="*/ 469 h 626"/>
                <a:gd name="T18" fmla="*/ 438 w 595"/>
                <a:gd name="T19" fmla="*/ 625 h 626"/>
                <a:gd name="T20" fmla="*/ 157 w 595"/>
                <a:gd name="T21" fmla="*/ 63 h 626"/>
                <a:gd name="T22" fmla="*/ 157 w 595"/>
                <a:gd name="T23" fmla="*/ 63 h 626"/>
                <a:gd name="T24" fmla="*/ 63 w 595"/>
                <a:gd name="T25" fmla="*/ 156 h 626"/>
                <a:gd name="T26" fmla="*/ 63 w 595"/>
                <a:gd name="T27" fmla="*/ 469 h 626"/>
                <a:gd name="T28" fmla="*/ 157 w 595"/>
                <a:gd name="T29" fmla="*/ 563 h 626"/>
                <a:gd name="T30" fmla="*/ 438 w 595"/>
                <a:gd name="T31" fmla="*/ 563 h 626"/>
                <a:gd name="T32" fmla="*/ 532 w 595"/>
                <a:gd name="T33" fmla="*/ 469 h 626"/>
                <a:gd name="T34" fmla="*/ 532 w 595"/>
                <a:gd name="T35" fmla="*/ 156 h 626"/>
                <a:gd name="T36" fmla="*/ 438 w 595"/>
                <a:gd name="T37" fmla="*/ 63 h 626"/>
                <a:gd name="T38" fmla="*/ 157 w 595"/>
                <a:gd name="T39" fmla="*/ 63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5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31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3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594" y="63"/>
                    <a:pt x="594" y="156"/>
                  </a:cubicBezTo>
                  <a:cubicBezTo>
                    <a:pt x="594" y="469"/>
                    <a:pt x="594" y="469"/>
                    <a:pt x="594" y="469"/>
                  </a:cubicBezTo>
                  <a:cubicBezTo>
                    <a:pt x="594" y="531"/>
                    <a:pt x="532" y="625"/>
                    <a:pt x="438" y="625"/>
                  </a:cubicBezTo>
                  <a:close/>
                  <a:moveTo>
                    <a:pt x="157" y="63"/>
                  </a:moveTo>
                  <a:lnTo>
                    <a:pt x="157" y="63"/>
                  </a:lnTo>
                  <a:cubicBezTo>
                    <a:pt x="94" y="63"/>
                    <a:pt x="63" y="94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00"/>
                    <a:pt x="94" y="563"/>
                    <a:pt x="157" y="563"/>
                  </a:cubicBezTo>
                  <a:cubicBezTo>
                    <a:pt x="438" y="563"/>
                    <a:pt x="438" y="563"/>
                    <a:pt x="438" y="563"/>
                  </a:cubicBezTo>
                  <a:cubicBezTo>
                    <a:pt x="500" y="563"/>
                    <a:pt x="532" y="500"/>
                    <a:pt x="532" y="469"/>
                  </a:cubicBezTo>
                  <a:cubicBezTo>
                    <a:pt x="532" y="156"/>
                    <a:pt x="532" y="156"/>
                    <a:pt x="532" y="156"/>
                  </a:cubicBezTo>
                  <a:cubicBezTo>
                    <a:pt x="532" y="94"/>
                    <a:pt x="500" y="63"/>
                    <a:pt x="438" y="63"/>
                  </a:cubicBezTo>
                  <a:lnTo>
                    <a:pt x="157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4" name="Freeform 49">
              <a:extLst>
                <a:ext uri="{FF2B5EF4-FFF2-40B4-BE49-F238E27FC236}">
                  <a16:creationId xmlns:a16="http://schemas.microsoft.com/office/drawing/2014/main" id="{5613EEEA-4FA6-4040-8CB2-017388E934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4484255" y="679345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56 w 626"/>
                <a:gd name="T21" fmla="*/ 63 h 626"/>
                <a:gd name="T22" fmla="*/ 156 w 626"/>
                <a:gd name="T23" fmla="*/ 63 h 626"/>
                <a:gd name="T24" fmla="*/ 63 w 626"/>
                <a:gd name="T25" fmla="*/ 156 h 626"/>
                <a:gd name="T26" fmla="*/ 63 w 626"/>
                <a:gd name="T27" fmla="*/ 469 h 626"/>
                <a:gd name="T28" fmla="*/ 156 w 626"/>
                <a:gd name="T29" fmla="*/ 563 h 626"/>
                <a:gd name="T30" fmla="*/ 469 w 626"/>
                <a:gd name="T31" fmla="*/ 563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3 h 626"/>
                <a:gd name="T38" fmla="*/ 156 w 626"/>
                <a:gd name="T39" fmla="*/ 63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31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3"/>
                    <a:pt x="63" y="0"/>
                    <a:pt x="156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3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56" y="63"/>
                  </a:moveTo>
                  <a:lnTo>
                    <a:pt x="156" y="63"/>
                  </a:lnTo>
                  <a:cubicBezTo>
                    <a:pt x="94" y="63"/>
                    <a:pt x="63" y="94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00"/>
                    <a:pt x="94" y="563"/>
                    <a:pt x="156" y="563"/>
                  </a:cubicBezTo>
                  <a:cubicBezTo>
                    <a:pt x="469" y="563"/>
                    <a:pt x="469" y="563"/>
                    <a:pt x="469" y="563"/>
                  </a:cubicBezTo>
                  <a:cubicBezTo>
                    <a:pt x="500" y="563"/>
                    <a:pt x="563" y="500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3"/>
                    <a:pt x="469" y="63"/>
                  </a:cubicBezTo>
                  <a:lnTo>
                    <a:pt x="156" y="63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37CD308-0480-6340-B872-CC6B6AE98F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9101" y="6206371"/>
            <a:ext cx="2912198" cy="118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363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46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35E0F6-6F91-0FB0-0B76-791ACD008F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8932"/>
          <a:stretch>
            <a:fillRect/>
          </a:stretch>
        </p:blipFill>
        <p:spPr>
          <a:xfrm>
            <a:off x="-9524" y="2440"/>
            <a:ext cx="14639924" cy="8224426"/>
          </a:xfrm>
          <a:prstGeom prst="rect">
            <a:avLst/>
          </a:prstGeom>
        </p:spPr>
      </p:pic>
      <p:sp>
        <p:nvSpPr>
          <p:cNvPr id="153" name="Rectangle 152">
            <a:extLst>
              <a:ext uri="{FF2B5EF4-FFF2-40B4-BE49-F238E27FC236}">
                <a16:creationId xmlns:a16="http://schemas.microsoft.com/office/drawing/2014/main" id="{237784DB-E54B-C04A-A5ED-74351C6C463A}"/>
              </a:ext>
            </a:extLst>
          </p:cNvPr>
          <p:cNvSpPr/>
          <p:nvPr userDrawn="1"/>
        </p:nvSpPr>
        <p:spPr>
          <a:xfrm>
            <a:off x="-4762" y="0"/>
            <a:ext cx="14639924" cy="8226866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94560"/>
            <a:ext cx="11758758" cy="4895850"/>
          </a:xfrm>
        </p:spPr>
        <p:txBody>
          <a:bodyPr/>
          <a:lstStyle>
            <a:lvl1pPr marL="457200" marR="0" indent="-457200" algn="l" defTabSz="109728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baseline="0">
                <a:solidFill>
                  <a:schemeClr val="bg1"/>
                </a:solidFill>
              </a:defRPr>
            </a:lvl1pPr>
            <a:lvl2pPr marL="1005840" indent="-457200">
              <a:buClr>
                <a:schemeClr val="accent1"/>
              </a:buClr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</a:defRPr>
            </a:lvl2pPr>
            <a:lvl3pPr marL="1440180" indent="-342900">
              <a:buClr>
                <a:schemeClr val="accent1"/>
              </a:buClr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</a:defRPr>
            </a:lvl3pPr>
            <a:lvl4pPr marL="1988820" indent="-342900">
              <a:buClr>
                <a:schemeClr val="accent1"/>
              </a:buClr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</a:defRPr>
            </a:lvl4pPr>
            <a:lvl5pPr marL="2537460" indent="-342900">
              <a:buClr>
                <a:schemeClr val="accent1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bg1"/>
                </a:solidFill>
              </a:defRPr>
            </a:lvl5pPr>
          </a:lstStyle>
          <a:p>
            <a:pPr marL="274320" marR="0" lvl="0" indent="-274320" algn="l" defTabSz="109728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" y="7333488"/>
            <a:ext cx="666496" cy="412115"/>
          </a:xfrm>
        </p:spPr>
        <p:txBody>
          <a:bodyPr anchor="b" anchorCtr="0"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fld id="{36C41C2D-80EA-4B4D-B55F-C20DAD34A1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7E6DFF37-23A2-FA4C-8CB1-0EA379C6776F}"/>
              </a:ext>
            </a:extLst>
          </p:cNvPr>
          <p:cNvSpPr txBox="1">
            <a:spLocks/>
          </p:cNvSpPr>
          <p:nvPr userDrawn="1"/>
        </p:nvSpPr>
        <p:spPr>
          <a:xfrm>
            <a:off x="1600200" y="7334807"/>
            <a:ext cx="3291840" cy="4381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366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40" b="1" baseline="0" err="1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TheSmartSource.com</a:t>
            </a:r>
            <a:endParaRPr lang="en-US" sz="1440" b="1" baseline="0">
              <a:solidFill>
                <a:schemeClr val="bg2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439562A-0DE0-5141-B55A-F2EA300DB46D}"/>
              </a:ext>
            </a:extLst>
          </p:cNvPr>
          <p:cNvGrpSpPr/>
          <p:nvPr userDrawn="1"/>
        </p:nvGrpSpPr>
        <p:grpSpPr>
          <a:xfrm>
            <a:off x="14114588" y="2797709"/>
            <a:ext cx="630237" cy="3925888"/>
            <a:chOff x="13300811" y="2276477"/>
            <a:chExt cx="630237" cy="3925888"/>
          </a:xfrm>
          <a:gradFill>
            <a:gsLst>
              <a:gs pos="100000">
                <a:schemeClr val="bg1">
                  <a:alpha val="0"/>
                </a:schemeClr>
              </a:gs>
              <a:gs pos="20000">
                <a:schemeClr val="bg2">
                  <a:alpha val="42000"/>
                </a:schemeClr>
              </a:gs>
            </a:gsLst>
            <a:lin ang="14400000" scaled="0"/>
          </a:gradFill>
        </p:grpSpPr>
        <p:sp>
          <p:nvSpPr>
            <p:cNvPr id="114" name="Freeform 1">
              <a:extLst>
                <a:ext uri="{FF2B5EF4-FFF2-40B4-BE49-F238E27FC236}">
                  <a16:creationId xmlns:a16="http://schemas.microsoft.com/office/drawing/2014/main" id="{0B5C7878-E243-5442-AADE-BC9A2A672CB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Freeform 2">
              <a:extLst>
                <a:ext uri="{FF2B5EF4-FFF2-40B4-BE49-F238E27FC236}">
                  <a16:creationId xmlns:a16="http://schemas.microsoft.com/office/drawing/2014/main" id="{D624CDF3-0B09-C149-99B1-52321BC7A7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Freeform 3">
              <a:extLst>
                <a:ext uri="{FF2B5EF4-FFF2-40B4-BE49-F238E27FC236}">
                  <a16:creationId xmlns:a16="http://schemas.microsoft.com/office/drawing/2014/main" id="{EB706D26-ACD5-8D41-BA1B-C4427B30A4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" name="Freeform 8">
              <a:extLst>
                <a:ext uri="{FF2B5EF4-FFF2-40B4-BE49-F238E27FC236}">
                  <a16:creationId xmlns:a16="http://schemas.microsoft.com/office/drawing/2014/main" id="{8542DC95-734A-BD47-AAE8-E5D8DD34A8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Freeform 9">
              <a:extLst>
                <a:ext uri="{FF2B5EF4-FFF2-40B4-BE49-F238E27FC236}">
                  <a16:creationId xmlns:a16="http://schemas.microsoft.com/office/drawing/2014/main" id="{12E02824-EF08-9343-AA61-648482160A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" name="Freeform 10">
              <a:extLst>
                <a:ext uri="{FF2B5EF4-FFF2-40B4-BE49-F238E27FC236}">
                  <a16:creationId xmlns:a16="http://schemas.microsoft.com/office/drawing/2014/main" id="{0EABFF0A-928C-6744-ABEB-15727C33D5D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" name="Freeform 50">
              <a:extLst>
                <a:ext uri="{FF2B5EF4-FFF2-40B4-BE49-F238E27FC236}">
                  <a16:creationId xmlns:a16="http://schemas.microsoft.com/office/drawing/2014/main" id="{CF071312-CADD-974B-ACF8-D22881A91F1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" name="Freeform 51">
              <a:extLst>
                <a:ext uri="{FF2B5EF4-FFF2-40B4-BE49-F238E27FC236}">
                  <a16:creationId xmlns:a16="http://schemas.microsoft.com/office/drawing/2014/main" id="{A197267D-E436-F140-8BE6-0F62E8C92D7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" name="Freeform 52">
              <a:extLst>
                <a:ext uri="{FF2B5EF4-FFF2-40B4-BE49-F238E27FC236}">
                  <a16:creationId xmlns:a16="http://schemas.microsoft.com/office/drawing/2014/main" id="{087CC4D1-C1EF-D74C-BD91-85FC29A6392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6" name="Freeform 53">
              <a:extLst>
                <a:ext uri="{FF2B5EF4-FFF2-40B4-BE49-F238E27FC236}">
                  <a16:creationId xmlns:a16="http://schemas.microsoft.com/office/drawing/2014/main" id="{00066616-862A-F640-A537-03B76DB3165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" name="Freeform 54">
              <a:extLst>
                <a:ext uri="{FF2B5EF4-FFF2-40B4-BE49-F238E27FC236}">
                  <a16:creationId xmlns:a16="http://schemas.microsoft.com/office/drawing/2014/main" id="{9311CBDC-33A8-E547-A436-106EB4D260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" name="Freeform 55">
              <a:extLst>
                <a:ext uri="{FF2B5EF4-FFF2-40B4-BE49-F238E27FC236}">
                  <a16:creationId xmlns:a16="http://schemas.microsoft.com/office/drawing/2014/main" id="{7144414A-B153-9542-A6B4-ABF524B556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" name="Freeform 56">
              <a:extLst>
                <a:ext uri="{FF2B5EF4-FFF2-40B4-BE49-F238E27FC236}">
                  <a16:creationId xmlns:a16="http://schemas.microsoft.com/office/drawing/2014/main" id="{21F8E534-5A15-FB49-915C-EC8FAC959C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0" name="Freeform 57">
              <a:extLst>
                <a:ext uri="{FF2B5EF4-FFF2-40B4-BE49-F238E27FC236}">
                  <a16:creationId xmlns:a16="http://schemas.microsoft.com/office/drawing/2014/main" id="{2CD03451-658F-BE47-B482-4F4A19070F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" name="Freeform 58">
              <a:extLst>
                <a:ext uri="{FF2B5EF4-FFF2-40B4-BE49-F238E27FC236}">
                  <a16:creationId xmlns:a16="http://schemas.microsoft.com/office/drawing/2014/main" id="{F44D9906-4EAC-9840-8EB2-3751AD1EB1A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2" name="Freeform 59">
              <a:extLst>
                <a:ext uri="{FF2B5EF4-FFF2-40B4-BE49-F238E27FC236}">
                  <a16:creationId xmlns:a16="http://schemas.microsoft.com/office/drawing/2014/main" id="{E22B2C5A-1E6F-6F47-A2AE-160B1DD666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" name="Freeform 60">
              <a:extLst>
                <a:ext uri="{FF2B5EF4-FFF2-40B4-BE49-F238E27FC236}">
                  <a16:creationId xmlns:a16="http://schemas.microsoft.com/office/drawing/2014/main" id="{25C39DC3-9F9B-5B4A-A7A5-8E43B7A9ECB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" name="Freeform 61">
              <a:extLst>
                <a:ext uri="{FF2B5EF4-FFF2-40B4-BE49-F238E27FC236}">
                  <a16:creationId xmlns:a16="http://schemas.microsoft.com/office/drawing/2014/main" id="{8DB8981D-9CD4-4945-9404-CF0440A7B50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" name="Freeform 62">
              <a:extLst>
                <a:ext uri="{FF2B5EF4-FFF2-40B4-BE49-F238E27FC236}">
                  <a16:creationId xmlns:a16="http://schemas.microsoft.com/office/drawing/2014/main" id="{1E19EC6C-12F2-C948-9EA4-F6E7492C1C0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6" name="Freeform 63">
              <a:extLst>
                <a:ext uri="{FF2B5EF4-FFF2-40B4-BE49-F238E27FC236}">
                  <a16:creationId xmlns:a16="http://schemas.microsoft.com/office/drawing/2014/main" id="{B5441749-D11B-FB4A-BE28-A241584B661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76231CFB-55BA-204D-A3D3-9EA66FA2A3E0}"/>
              </a:ext>
            </a:extLst>
          </p:cNvPr>
          <p:cNvGrpSpPr/>
          <p:nvPr userDrawn="1"/>
        </p:nvGrpSpPr>
        <p:grpSpPr>
          <a:xfrm rot="16200000">
            <a:off x="10501351" y="44701"/>
            <a:ext cx="4027576" cy="3108168"/>
            <a:chOff x="11598826" y="-298550"/>
            <a:chExt cx="4046910" cy="3123088"/>
          </a:xfrm>
        </p:grpSpPr>
        <p:sp>
          <p:nvSpPr>
            <p:cNvPr id="213" name="Freeform 1">
              <a:extLst>
                <a:ext uri="{FF2B5EF4-FFF2-40B4-BE49-F238E27FC236}">
                  <a16:creationId xmlns:a16="http://schemas.microsoft.com/office/drawing/2014/main" id="{5C3E8B00-3835-BB4D-87E1-65EE9E359C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22208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3 w 8001"/>
                <a:gd name="T5" fmla="*/ 7781 h 16250"/>
                <a:gd name="T6" fmla="*/ 7813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3" y="7781"/>
                    <a:pt x="7813" y="7781"/>
                    <a:pt x="7813" y="7781"/>
                  </a:cubicBezTo>
                  <a:cubicBezTo>
                    <a:pt x="8000" y="7969"/>
                    <a:pt x="8000" y="8249"/>
                    <a:pt x="7813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Freeform 2">
              <a:extLst>
                <a:ext uri="{FF2B5EF4-FFF2-40B4-BE49-F238E27FC236}">
                  <a16:creationId xmlns:a16="http://schemas.microsoft.com/office/drawing/2014/main" id="{65D7D135-780F-3144-919C-C742781751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72069" y="-298550"/>
              <a:ext cx="1537390" cy="3123088"/>
            </a:xfrm>
            <a:custGeom>
              <a:avLst/>
              <a:gdLst>
                <a:gd name="T0" fmla="*/ 0 w 8000"/>
                <a:gd name="T1" fmla="*/ 0 h 16250"/>
                <a:gd name="T2" fmla="*/ 0 w 8000"/>
                <a:gd name="T3" fmla="*/ 0 h 16250"/>
                <a:gd name="T4" fmla="*/ 7812 w 8000"/>
                <a:gd name="T5" fmla="*/ 7781 h 16250"/>
                <a:gd name="T6" fmla="*/ 7812 w 8000"/>
                <a:gd name="T7" fmla="*/ 8437 h 16250"/>
                <a:gd name="T8" fmla="*/ 0 w 8000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0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7999" y="7969"/>
                    <a:pt x="7999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Freeform 3">
              <a:extLst>
                <a:ext uri="{FF2B5EF4-FFF2-40B4-BE49-F238E27FC236}">
                  <a16:creationId xmlns:a16="http://schemas.microsoft.com/office/drawing/2014/main" id="{5A1EAD47-5E15-6B40-BB4C-ED4906C622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563345" y="-298550"/>
              <a:ext cx="1537390" cy="3123088"/>
            </a:xfrm>
            <a:custGeom>
              <a:avLst/>
              <a:gdLst>
                <a:gd name="T0" fmla="*/ 0 w 8000"/>
                <a:gd name="T1" fmla="*/ 0 h 16250"/>
                <a:gd name="T2" fmla="*/ 0 w 8000"/>
                <a:gd name="T3" fmla="*/ 0 h 16250"/>
                <a:gd name="T4" fmla="*/ 7811 w 8000"/>
                <a:gd name="T5" fmla="*/ 7781 h 16250"/>
                <a:gd name="T6" fmla="*/ 7811 w 8000"/>
                <a:gd name="T7" fmla="*/ 8437 h 16250"/>
                <a:gd name="T8" fmla="*/ 0 w 8000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0" h="16250">
                  <a:moveTo>
                    <a:pt x="0" y="0"/>
                  </a:moveTo>
                  <a:lnTo>
                    <a:pt x="0" y="0"/>
                  </a:lnTo>
                  <a:cubicBezTo>
                    <a:pt x="7811" y="7781"/>
                    <a:pt x="7811" y="7781"/>
                    <a:pt x="7811" y="7781"/>
                  </a:cubicBezTo>
                  <a:cubicBezTo>
                    <a:pt x="7999" y="7969"/>
                    <a:pt x="7999" y="8249"/>
                    <a:pt x="7811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Freeform 4">
              <a:extLst>
                <a:ext uri="{FF2B5EF4-FFF2-40B4-BE49-F238E27FC236}">
                  <a16:creationId xmlns:a16="http://schemas.microsoft.com/office/drawing/2014/main" id="{E6384B0E-E31C-B84A-960B-605BBB571F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108346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2 w 8001"/>
                <a:gd name="T5" fmla="*/ 7781 h 16250"/>
                <a:gd name="T6" fmla="*/ 7812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8000" y="7969"/>
                    <a:pt x="8000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Freeform 4">
              <a:extLst>
                <a:ext uri="{FF2B5EF4-FFF2-40B4-BE49-F238E27FC236}">
                  <a16:creationId xmlns:a16="http://schemas.microsoft.com/office/drawing/2014/main" id="{0AF2AC52-DFA2-8747-BEC1-E856DA1E0A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98826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2 w 8001"/>
                <a:gd name="T5" fmla="*/ 7781 h 16250"/>
                <a:gd name="T6" fmla="*/ 7812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8000" y="7969"/>
                    <a:pt x="8000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8" name="Title 217">
            <a:extLst>
              <a:ext uri="{FF2B5EF4-FFF2-40B4-BE49-F238E27FC236}">
                <a16:creationId xmlns:a16="http://schemas.microsoft.com/office/drawing/2014/main" id="{D7D3327A-ACF6-7C49-8ECA-5EF60B494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38150"/>
            <a:ext cx="12618720" cy="1590676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AE18F8C0-08C0-1443-B15B-0B23F0D941BA}"/>
              </a:ext>
            </a:extLst>
          </p:cNvPr>
          <p:cNvGrpSpPr/>
          <p:nvPr userDrawn="1"/>
        </p:nvGrpSpPr>
        <p:grpSpPr>
          <a:xfrm>
            <a:off x="-111246" y="3851064"/>
            <a:ext cx="630237" cy="3925888"/>
            <a:chOff x="13300811" y="2276477"/>
            <a:chExt cx="630237" cy="3925888"/>
          </a:xfrm>
          <a:gradFill>
            <a:gsLst>
              <a:gs pos="100000">
                <a:schemeClr val="bg1">
                  <a:alpha val="0"/>
                </a:schemeClr>
              </a:gs>
              <a:gs pos="20000">
                <a:schemeClr val="bg2">
                  <a:alpha val="42000"/>
                </a:schemeClr>
              </a:gs>
            </a:gsLst>
            <a:lin ang="14400000" scaled="0"/>
          </a:gradFill>
        </p:grpSpPr>
        <p:sp>
          <p:nvSpPr>
            <p:cNvPr id="159" name="Freeform 1">
              <a:extLst>
                <a:ext uri="{FF2B5EF4-FFF2-40B4-BE49-F238E27FC236}">
                  <a16:creationId xmlns:a16="http://schemas.microsoft.com/office/drawing/2014/main" id="{8A228699-BD84-E74A-B950-3AA2133AF1E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" name="Freeform 2">
              <a:extLst>
                <a:ext uri="{FF2B5EF4-FFF2-40B4-BE49-F238E27FC236}">
                  <a16:creationId xmlns:a16="http://schemas.microsoft.com/office/drawing/2014/main" id="{B49BAF65-4560-B741-AD63-D1111732EFB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" name="Freeform 3">
              <a:extLst>
                <a:ext uri="{FF2B5EF4-FFF2-40B4-BE49-F238E27FC236}">
                  <a16:creationId xmlns:a16="http://schemas.microsoft.com/office/drawing/2014/main" id="{CA26B209-EE8E-7544-9A43-0601D343AE2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" name="Freeform 8">
              <a:extLst>
                <a:ext uri="{FF2B5EF4-FFF2-40B4-BE49-F238E27FC236}">
                  <a16:creationId xmlns:a16="http://schemas.microsoft.com/office/drawing/2014/main" id="{AA53AE8D-245F-A343-9252-03316461FF8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3CD088AA-C607-E34E-8B7D-62D93F59C52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D4BBC9DE-3528-A541-8959-04DD0EB241F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3" name="Freeform 50">
              <a:extLst>
                <a:ext uri="{FF2B5EF4-FFF2-40B4-BE49-F238E27FC236}">
                  <a16:creationId xmlns:a16="http://schemas.microsoft.com/office/drawing/2014/main" id="{14FC498E-9F5A-ED4E-B990-7ACF30DD4E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" name="Freeform 51">
              <a:extLst>
                <a:ext uri="{FF2B5EF4-FFF2-40B4-BE49-F238E27FC236}">
                  <a16:creationId xmlns:a16="http://schemas.microsoft.com/office/drawing/2014/main" id="{A6539DC7-0E93-9A4E-8DFA-A8DF0440FD1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" name="Freeform 52">
              <a:extLst>
                <a:ext uri="{FF2B5EF4-FFF2-40B4-BE49-F238E27FC236}">
                  <a16:creationId xmlns:a16="http://schemas.microsoft.com/office/drawing/2014/main" id="{8B0A1FB8-3D73-A145-BEF0-10BA583A6D9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" name="Freeform 53">
              <a:extLst>
                <a:ext uri="{FF2B5EF4-FFF2-40B4-BE49-F238E27FC236}">
                  <a16:creationId xmlns:a16="http://schemas.microsoft.com/office/drawing/2014/main" id="{4CAAEF0C-8AD9-7E4F-A816-9D18B041A2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" name="Freeform 54">
              <a:extLst>
                <a:ext uri="{FF2B5EF4-FFF2-40B4-BE49-F238E27FC236}">
                  <a16:creationId xmlns:a16="http://schemas.microsoft.com/office/drawing/2014/main" id="{0F3A0831-4E4C-364B-8E18-40BAE7C857C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" name="Freeform 55">
              <a:extLst>
                <a:ext uri="{FF2B5EF4-FFF2-40B4-BE49-F238E27FC236}">
                  <a16:creationId xmlns:a16="http://schemas.microsoft.com/office/drawing/2014/main" id="{7C7C553E-65AC-C242-B201-6A09A6CDDEB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" name="Freeform 56">
              <a:extLst>
                <a:ext uri="{FF2B5EF4-FFF2-40B4-BE49-F238E27FC236}">
                  <a16:creationId xmlns:a16="http://schemas.microsoft.com/office/drawing/2014/main" id="{27A9BBF0-D8C0-3643-9F58-7FEDE8CB5C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" name="Freeform 57">
              <a:extLst>
                <a:ext uri="{FF2B5EF4-FFF2-40B4-BE49-F238E27FC236}">
                  <a16:creationId xmlns:a16="http://schemas.microsoft.com/office/drawing/2014/main" id="{E62CD618-ED7D-374B-8942-4E12927C04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" name="Freeform 58">
              <a:extLst>
                <a:ext uri="{FF2B5EF4-FFF2-40B4-BE49-F238E27FC236}">
                  <a16:creationId xmlns:a16="http://schemas.microsoft.com/office/drawing/2014/main" id="{BDF7D8B6-FA9F-FA47-8E73-96E03C11D4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" name="Freeform 59">
              <a:extLst>
                <a:ext uri="{FF2B5EF4-FFF2-40B4-BE49-F238E27FC236}">
                  <a16:creationId xmlns:a16="http://schemas.microsoft.com/office/drawing/2014/main" id="{7EFC7383-C1D7-6943-BC6A-3BB86BF4FC1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" name="Freeform 60">
              <a:extLst>
                <a:ext uri="{FF2B5EF4-FFF2-40B4-BE49-F238E27FC236}">
                  <a16:creationId xmlns:a16="http://schemas.microsoft.com/office/drawing/2014/main" id="{78CD17BE-033C-4542-AC20-4093A571EF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" name="Freeform 61">
              <a:extLst>
                <a:ext uri="{FF2B5EF4-FFF2-40B4-BE49-F238E27FC236}">
                  <a16:creationId xmlns:a16="http://schemas.microsoft.com/office/drawing/2014/main" id="{7B5888B1-CB16-C640-8F45-825B127333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Freeform 62">
              <a:extLst>
                <a:ext uri="{FF2B5EF4-FFF2-40B4-BE49-F238E27FC236}">
                  <a16:creationId xmlns:a16="http://schemas.microsoft.com/office/drawing/2014/main" id="{ECE57A7D-6FA2-1E4A-B4AD-BAECE47B214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" name="Freeform 63">
              <a:extLst>
                <a:ext uri="{FF2B5EF4-FFF2-40B4-BE49-F238E27FC236}">
                  <a16:creationId xmlns:a16="http://schemas.microsoft.com/office/drawing/2014/main" id="{B40D375A-F4F7-DD44-AB38-238BB8AC888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99FD3A9F-2403-B245-8EE2-AC9855C799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422332" y="7223527"/>
            <a:ext cx="587336" cy="52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42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6" userDrawn="1">
          <p15:clr>
            <a:srgbClr val="FBAE40"/>
          </p15:clr>
        </p15:guide>
        <p15:guide id="2" orient="horz" pos="2760" userDrawn="1">
          <p15:clr>
            <a:srgbClr val="FBAE40"/>
          </p15:clr>
        </p15:guide>
        <p15:guide id="3" orient="horz" pos="4464" userDrawn="1">
          <p15:clr>
            <a:srgbClr val="FBAE40"/>
          </p15:clr>
        </p15:guide>
        <p15:guide id="4" orient="horz" pos="470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94560"/>
            <a:ext cx="11758758" cy="4895850"/>
          </a:xfrm>
        </p:spPr>
        <p:txBody>
          <a:bodyPr/>
          <a:lstStyle>
            <a:lvl1pPr marL="457200" marR="0" indent="-457200" algn="l" defTabSz="109728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1005840" indent="-4572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144018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198882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2537460" indent="-34290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marL="274320" marR="0" lvl="0" indent="-274320" algn="l" defTabSz="109728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" y="7333488"/>
            <a:ext cx="666496" cy="412115"/>
          </a:xfrm>
        </p:spPr>
        <p:txBody>
          <a:bodyPr anchor="b" anchorCtr="0"/>
          <a:lstStyle>
            <a:lvl1pPr algn="l">
              <a:defRPr>
                <a:solidFill>
                  <a:srgbClr val="F36622"/>
                </a:solidFill>
              </a:defRPr>
            </a:lvl1pPr>
          </a:lstStyle>
          <a:p>
            <a:fld id="{36C41C2D-80EA-4B4D-B55F-C20DAD34A1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7E6DFF37-23A2-FA4C-8CB1-0EA379C6776F}"/>
              </a:ext>
            </a:extLst>
          </p:cNvPr>
          <p:cNvSpPr txBox="1">
            <a:spLocks/>
          </p:cNvSpPr>
          <p:nvPr userDrawn="1"/>
        </p:nvSpPr>
        <p:spPr>
          <a:xfrm>
            <a:off x="1600200" y="7334807"/>
            <a:ext cx="3291840" cy="4381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366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40" b="1" err="1">
                <a:solidFill>
                  <a:srgbClr val="333C46"/>
                </a:solidFill>
                <a:latin typeface="Poppins" pitchFamily="2" charset="77"/>
                <a:cs typeface="Poppins" pitchFamily="2" charset="77"/>
              </a:rPr>
              <a:t>TheSmartSource.com</a:t>
            </a:r>
            <a:endParaRPr lang="en-US" sz="1440" b="1">
              <a:solidFill>
                <a:srgbClr val="333C46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76231CFB-55BA-204D-A3D3-9EA66FA2A3E0}"/>
              </a:ext>
            </a:extLst>
          </p:cNvPr>
          <p:cNvGrpSpPr/>
          <p:nvPr userDrawn="1"/>
        </p:nvGrpSpPr>
        <p:grpSpPr>
          <a:xfrm>
            <a:off x="10852035" y="-583408"/>
            <a:ext cx="4027576" cy="3108168"/>
            <a:chOff x="11598826" y="-298550"/>
            <a:chExt cx="4046910" cy="3123088"/>
          </a:xfrm>
        </p:grpSpPr>
        <p:sp>
          <p:nvSpPr>
            <p:cNvPr id="213" name="Freeform 1">
              <a:extLst>
                <a:ext uri="{FF2B5EF4-FFF2-40B4-BE49-F238E27FC236}">
                  <a16:creationId xmlns:a16="http://schemas.microsoft.com/office/drawing/2014/main" id="{5C3E8B00-3835-BB4D-87E1-65EE9E359C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22208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3 w 8001"/>
                <a:gd name="T5" fmla="*/ 7781 h 16250"/>
                <a:gd name="T6" fmla="*/ 7813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3" y="7781"/>
                    <a:pt x="7813" y="7781"/>
                    <a:pt x="7813" y="7781"/>
                  </a:cubicBezTo>
                  <a:cubicBezTo>
                    <a:pt x="8000" y="7969"/>
                    <a:pt x="8000" y="8249"/>
                    <a:pt x="7813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Freeform 2">
              <a:extLst>
                <a:ext uri="{FF2B5EF4-FFF2-40B4-BE49-F238E27FC236}">
                  <a16:creationId xmlns:a16="http://schemas.microsoft.com/office/drawing/2014/main" id="{65D7D135-780F-3144-919C-C742781751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72069" y="-298550"/>
              <a:ext cx="1537390" cy="3123088"/>
            </a:xfrm>
            <a:custGeom>
              <a:avLst/>
              <a:gdLst>
                <a:gd name="T0" fmla="*/ 0 w 8000"/>
                <a:gd name="T1" fmla="*/ 0 h 16250"/>
                <a:gd name="T2" fmla="*/ 0 w 8000"/>
                <a:gd name="T3" fmla="*/ 0 h 16250"/>
                <a:gd name="T4" fmla="*/ 7812 w 8000"/>
                <a:gd name="T5" fmla="*/ 7781 h 16250"/>
                <a:gd name="T6" fmla="*/ 7812 w 8000"/>
                <a:gd name="T7" fmla="*/ 8437 h 16250"/>
                <a:gd name="T8" fmla="*/ 0 w 8000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0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7999" y="7969"/>
                    <a:pt x="7999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Freeform 3">
              <a:extLst>
                <a:ext uri="{FF2B5EF4-FFF2-40B4-BE49-F238E27FC236}">
                  <a16:creationId xmlns:a16="http://schemas.microsoft.com/office/drawing/2014/main" id="{5A1EAD47-5E15-6B40-BB4C-ED4906C622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563345" y="-298550"/>
              <a:ext cx="1537390" cy="3123088"/>
            </a:xfrm>
            <a:custGeom>
              <a:avLst/>
              <a:gdLst>
                <a:gd name="T0" fmla="*/ 0 w 8000"/>
                <a:gd name="T1" fmla="*/ 0 h 16250"/>
                <a:gd name="T2" fmla="*/ 0 w 8000"/>
                <a:gd name="T3" fmla="*/ 0 h 16250"/>
                <a:gd name="T4" fmla="*/ 7811 w 8000"/>
                <a:gd name="T5" fmla="*/ 7781 h 16250"/>
                <a:gd name="T6" fmla="*/ 7811 w 8000"/>
                <a:gd name="T7" fmla="*/ 8437 h 16250"/>
                <a:gd name="T8" fmla="*/ 0 w 8000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0" h="16250">
                  <a:moveTo>
                    <a:pt x="0" y="0"/>
                  </a:moveTo>
                  <a:lnTo>
                    <a:pt x="0" y="0"/>
                  </a:lnTo>
                  <a:cubicBezTo>
                    <a:pt x="7811" y="7781"/>
                    <a:pt x="7811" y="7781"/>
                    <a:pt x="7811" y="7781"/>
                  </a:cubicBezTo>
                  <a:cubicBezTo>
                    <a:pt x="7999" y="7969"/>
                    <a:pt x="7999" y="8249"/>
                    <a:pt x="7811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Freeform 4">
              <a:extLst>
                <a:ext uri="{FF2B5EF4-FFF2-40B4-BE49-F238E27FC236}">
                  <a16:creationId xmlns:a16="http://schemas.microsoft.com/office/drawing/2014/main" id="{E6384B0E-E31C-B84A-960B-605BBB571F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108346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2 w 8001"/>
                <a:gd name="T5" fmla="*/ 7781 h 16250"/>
                <a:gd name="T6" fmla="*/ 7812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8000" y="7969"/>
                    <a:pt x="8000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Freeform 4">
              <a:extLst>
                <a:ext uri="{FF2B5EF4-FFF2-40B4-BE49-F238E27FC236}">
                  <a16:creationId xmlns:a16="http://schemas.microsoft.com/office/drawing/2014/main" id="{0AF2AC52-DFA2-8747-BEC1-E856DA1E0A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98826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2 w 8001"/>
                <a:gd name="T5" fmla="*/ 7781 h 16250"/>
                <a:gd name="T6" fmla="*/ 7812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8000" y="7969"/>
                    <a:pt x="8000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8" name="Title 217">
            <a:extLst>
              <a:ext uri="{FF2B5EF4-FFF2-40B4-BE49-F238E27FC236}">
                <a16:creationId xmlns:a16="http://schemas.microsoft.com/office/drawing/2014/main" id="{D7D3327A-ACF6-7C49-8ECA-5EF60B494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38150"/>
            <a:ext cx="12618720" cy="1590676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1AEFDE9A-5A34-BC40-B82E-3F5F7C0A15B2}"/>
              </a:ext>
            </a:extLst>
          </p:cNvPr>
          <p:cNvGrpSpPr/>
          <p:nvPr userDrawn="1"/>
        </p:nvGrpSpPr>
        <p:grpSpPr>
          <a:xfrm>
            <a:off x="14114588" y="2797709"/>
            <a:ext cx="630237" cy="3925888"/>
            <a:chOff x="13300811" y="2276477"/>
            <a:chExt cx="630237" cy="3925888"/>
          </a:xfrm>
          <a:gradFill>
            <a:gsLst>
              <a:gs pos="100000">
                <a:schemeClr val="bg1">
                  <a:alpha val="0"/>
                </a:schemeClr>
              </a:gs>
              <a:gs pos="20000">
                <a:schemeClr val="bg2">
                  <a:alpha val="42000"/>
                </a:schemeClr>
              </a:gs>
            </a:gsLst>
            <a:lin ang="14400000" scaled="0"/>
          </a:gradFill>
        </p:grpSpPr>
        <p:sp>
          <p:nvSpPr>
            <p:cNvPr id="154" name="Freeform 1">
              <a:extLst>
                <a:ext uri="{FF2B5EF4-FFF2-40B4-BE49-F238E27FC236}">
                  <a16:creationId xmlns:a16="http://schemas.microsoft.com/office/drawing/2014/main" id="{B88D2E25-95D7-6145-A960-F7C6B0B399C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" name="Freeform 2">
              <a:extLst>
                <a:ext uri="{FF2B5EF4-FFF2-40B4-BE49-F238E27FC236}">
                  <a16:creationId xmlns:a16="http://schemas.microsoft.com/office/drawing/2014/main" id="{0BCC485E-1081-D04F-9E19-31FD9FDF41B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6" name="Freeform 3">
              <a:extLst>
                <a:ext uri="{FF2B5EF4-FFF2-40B4-BE49-F238E27FC236}">
                  <a16:creationId xmlns:a16="http://schemas.microsoft.com/office/drawing/2014/main" id="{253F22B9-2EB1-0442-9D6A-81064AB9A76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7" name="Freeform 8">
              <a:extLst>
                <a:ext uri="{FF2B5EF4-FFF2-40B4-BE49-F238E27FC236}">
                  <a16:creationId xmlns:a16="http://schemas.microsoft.com/office/drawing/2014/main" id="{61BE5F38-1FBC-B146-8CE3-58E57BC916D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" name="Freeform 9">
              <a:extLst>
                <a:ext uri="{FF2B5EF4-FFF2-40B4-BE49-F238E27FC236}">
                  <a16:creationId xmlns:a16="http://schemas.microsoft.com/office/drawing/2014/main" id="{4767E4D5-8576-8745-B262-853B09403F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" name="Freeform 10">
              <a:extLst>
                <a:ext uri="{FF2B5EF4-FFF2-40B4-BE49-F238E27FC236}">
                  <a16:creationId xmlns:a16="http://schemas.microsoft.com/office/drawing/2014/main" id="{D6B6CC51-7CAD-7242-B32E-47E596DA4D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" name="Freeform 50">
              <a:extLst>
                <a:ext uri="{FF2B5EF4-FFF2-40B4-BE49-F238E27FC236}">
                  <a16:creationId xmlns:a16="http://schemas.microsoft.com/office/drawing/2014/main" id="{D0D11602-1DCF-DD46-B2C6-12F7477F61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" name="Freeform 51">
              <a:extLst>
                <a:ext uri="{FF2B5EF4-FFF2-40B4-BE49-F238E27FC236}">
                  <a16:creationId xmlns:a16="http://schemas.microsoft.com/office/drawing/2014/main" id="{B21D599B-05EA-DE46-B29A-346CFE8B36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" name="Freeform 52">
              <a:extLst>
                <a:ext uri="{FF2B5EF4-FFF2-40B4-BE49-F238E27FC236}">
                  <a16:creationId xmlns:a16="http://schemas.microsoft.com/office/drawing/2014/main" id="{4B1768AB-81C7-0E45-B409-A1B75666E8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1" name="Freeform 53">
              <a:extLst>
                <a:ext uri="{FF2B5EF4-FFF2-40B4-BE49-F238E27FC236}">
                  <a16:creationId xmlns:a16="http://schemas.microsoft.com/office/drawing/2014/main" id="{8158D8F3-C7A5-5247-8BAA-E238C30E22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" name="Freeform 54">
              <a:extLst>
                <a:ext uri="{FF2B5EF4-FFF2-40B4-BE49-F238E27FC236}">
                  <a16:creationId xmlns:a16="http://schemas.microsoft.com/office/drawing/2014/main" id="{453AEFE2-EE37-A546-B0B2-5BB08811E6E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3" name="Freeform 55">
              <a:extLst>
                <a:ext uri="{FF2B5EF4-FFF2-40B4-BE49-F238E27FC236}">
                  <a16:creationId xmlns:a16="http://schemas.microsoft.com/office/drawing/2014/main" id="{F3A9FA42-01CD-8641-8E2B-9DB3DCFE010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" name="Freeform 56">
              <a:extLst>
                <a:ext uri="{FF2B5EF4-FFF2-40B4-BE49-F238E27FC236}">
                  <a16:creationId xmlns:a16="http://schemas.microsoft.com/office/drawing/2014/main" id="{34A0F4DB-15DA-0149-B171-F60BB68D831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" name="Freeform 57">
              <a:extLst>
                <a:ext uri="{FF2B5EF4-FFF2-40B4-BE49-F238E27FC236}">
                  <a16:creationId xmlns:a16="http://schemas.microsoft.com/office/drawing/2014/main" id="{58AB905D-6301-D747-AF7F-DA502CF2CC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" name="Freeform 58">
              <a:extLst>
                <a:ext uri="{FF2B5EF4-FFF2-40B4-BE49-F238E27FC236}">
                  <a16:creationId xmlns:a16="http://schemas.microsoft.com/office/drawing/2014/main" id="{0D66033F-E1B2-EA4D-BDE6-FB8256FCB48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" name="Freeform 59">
              <a:extLst>
                <a:ext uri="{FF2B5EF4-FFF2-40B4-BE49-F238E27FC236}">
                  <a16:creationId xmlns:a16="http://schemas.microsoft.com/office/drawing/2014/main" id="{C2BF7EB2-575E-5046-B0BA-295CDE07A6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" name="Freeform 60">
              <a:extLst>
                <a:ext uri="{FF2B5EF4-FFF2-40B4-BE49-F238E27FC236}">
                  <a16:creationId xmlns:a16="http://schemas.microsoft.com/office/drawing/2014/main" id="{BB11C304-47D9-1642-9E95-2DCFA0CC2FE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" name="Freeform 61">
              <a:extLst>
                <a:ext uri="{FF2B5EF4-FFF2-40B4-BE49-F238E27FC236}">
                  <a16:creationId xmlns:a16="http://schemas.microsoft.com/office/drawing/2014/main" id="{36FE3B68-A0F3-5647-A922-47989A995B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" name="Freeform 62">
              <a:extLst>
                <a:ext uri="{FF2B5EF4-FFF2-40B4-BE49-F238E27FC236}">
                  <a16:creationId xmlns:a16="http://schemas.microsoft.com/office/drawing/2014/main" id="{7ADFBB40-4CCF-294F-BB35-4A87494C86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" name="Freeform 63">
              <a:extLst>
                <a:ext uri="{FF2B5EF4-FFF2-40B4-BE49-F238E27FC236}">
                  <a16:creationId xmlns:a16="http://schemas.microsoft.com/office/drawing/2014/main" id="{529DEB15-FEBD-DB44-8F7D-8BA43E54EBF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816B24D5-9538-7A48-B82E-2BEE870431E0}"/>
              </a:ext>
            </a:extLst>
          </p:cNvPr>
          <p:cNvGrpSpPr/>
          <p:nvPr userDrawn="1"/>
        </p:nvGrpSpPr>
        <p:grpSpPr>
          <a:xfrm>
            <a:off x="-111246" y="3851064"/>
            <a:ext cx="630237" cy="3925888"/>
            <a:chOff x="13300811" y="2276477"/>
            <a:chExt cx="630237" cy="3925888"/>
          </a:xfrm>
          <a:gradFill>
            <a:gsLst>
              <a:gs pos="100000">
                <a:schemeClr val="bg1">
                  <a:alpha val="0"/>
                </a:schemeClr>
              </a:gs>
              <a:gs pos="20000">
                <a:schemeClr val="bg2">
                  <a:alpha val="42000"/>
                </a:schemeClr>
              </a:gs>
            </a:gsLst>
            <a:lin ang="14400000" scaled="0"/>
          </a:gradFill>
        </p:grpSpPr>
        <p:sp>
          <p:nvSpPr>
            <p:cNvPr id="203" name="Freeform 1">
              <a:extLst>
                <a:ext uri="{FF2B5EF4-FFF2-40B4-BE49-F238E27FC236}">
                  <a16:creationId xmlns:a16="http://schemas.microsoft.com/office/drawing/2014/main" id="{EBA07D43-45AC-B143-9C2E-EA6B8B12D3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" name="Freeform 2">
              <a:extLst>
                <a:ext uri="{FF2B5EF4-FFF2-40B4-BE49-F238E27FC236}">
                  <a16:creationId xmlns:a16="http://schemas.microsoft.com/office/drawing/2014/main" id="{B572D156-469C-C843-A51B-8A26A218F1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Freeform 3">
              <a:extLst>
                <a:ext uri="{FF2B5EF4-FFF2-40B4-BE49-F238E27FC236}">
                  <a16:creationId xmlns:a16="http://schemas.microsoft.com/office/drawing/2014/main" id="{19EBA0C6-DB4C-C04A-A758-F89003AE57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" name="Freeform 8">
              <a:extLst>
                <a:ext uri="{FF2B5EF4-FFF2-40B4-BE49-F238E27FC236}">
                  <a16:creationId xmlns:a16="http://schemas.microsoft.com/office/drawing/2014/main" id="{DEA8E321-3440-5B4A-AFF1-5E6A42751B8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" name="Freeform 9">
              <a:extLst>
                <a:ext uri="{FF2B5EF4-FFF2-40B4-BE49-F238E27FC236}">
                  <a16:creationId xmlns:a16="http://schemas.microsoft.com/office/drawing/2014/main" id="{78C2DD07-81F6-9643-8D71-46FE89C1E1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" name="Freeform 10">
              <a:extLst>
                <a:ext uri="{FF2B5EF4-FFF2-40B4-BE49-F238E27FC236}">
                  <a16:creationId xmlns:a16="http://schemas.microsoft.com/office/drawing/2014/main" id="{5A5B045A-050E-C447-8689-9B7C6A4F65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" name="Freeform 50">
              <a:extLst>
                <a:ext uri="{FF2B5EF4-FFF2-40B4-BE49-F238E27FC236}">
                  <a16:creationId xmlns:a16="http://schemas.microsoft.com/office/drawing/2014/main" id="{C7F37FAB-0FCB-6949-9D81-00D655B0EF3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" name="Freeform 51">
              <a:extLst>
                <a:ext uri="{FF2B5EF4-FFF2-40B4-BE49-F238E27FC236}">
                  <a16:creationId xmlns:a16="http://schemas.microsoft.com/office/drawing/2014/main" id="{E159C1D1-B175-D94F-95C6-CF5AD0C8312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" name="Freeform 52">
              <a:extLst>
                <a:ext uri="{FF2B5EF4-FFF2-40B4-BE49-F238E27FC236}">
                  <a16:creationId xmlns:a16="http://schemas.microsoft.com/office/drawing/2014/main" id="{72B34966-1BA1-CC41-A645-870D01FAF03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" name="Freeform 53">
              <a:extLst>
                <a:ext uri="{FF2B5EF4-FFF2-40B4-BE49-F238E27FC236}">
                  <a16:creationId xmlns:a16="http://schemas.microsoft.com/office/drawing/2014/main" id="{CD3CFA8E-464E-DD44-9922-556CADFE15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" name="Freeform 54">
              <a:extLst>
                <a:ext uri="{FF2B5EF4-FFF2-40B4-BE49-F238E27FC236}">
                  <a16:creationId xmlns:a16="http://schemas.microsoft.com/office/drawing/2014/main" id="{9BEA331D-6D14-4B48-BC04-337ABA960C4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" name="Freeform 55">
              <a:extLst>
                <a:ext uri="{FF2B5EF4-FFF2-40B4-BE49-F238E27FC236}">
                  <a16:creationId xmlns:a16="http://schemas.microsoft.com/office/drawing/2014/main" id="{C8B7B7F0-AAB6-C046-A742-735983A3D72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" name="Freeform 56">
              <a:extLst>
                <a:ext uri="{FF2B5EF4-FFF2-40B4-BE49-F238E27FC236}">
                  <a16:creationId xmlns:a16="http://schemas.microsoft.com/office/drawing/2014/main" id="{758E6625-C4AC-EB44-9DBC-A8C8269E984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3" name="Freeform 57">
              <a:extLst>
                <a:ext uri="{FF2B5EF4-FFF2-40B4-BE49-F238E27FC236}">
                  <a16:creationId xmlns:a16="http://schemas.microsoft.com/office/drawing/2014/main" id="{FC52375B-C33E-EE4F-84AD-405F3088B27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4" name="Freeform 58">
              <a:extLst>
                <a:ext uri="{FF2B5EF4-FFF2-40B4-BE49-F238E27FC236}">
                  <a16:creationId xmlns:a16="http://schemas.microsoft.com/office/drawing/2014/main" id="{0B392F45-89A9-EB4C-A918-F7FF8D3250E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" name="Freeform 59">
              <a:extLst>
                <a:ext uri="{FF2B5EF4-FFF2-40B4-BE49-F238E27FC236}">
                  <a16:creationId xmlns:a16="http://schemas.microsoft.com/office/drawing/2014/main" id="{8B309674-5DBB-2A42-A498-B10D4F3C74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" name="Freeform 60">
              <a:extLst>
                <a:ext uri="{FF2B5EF4-FFF2-40B4-BE49-F238E27FC236}">
                  <a16:creationId xmlns:a16="http://schemas.microsoft.com/office/drawing/2014/main" id="{562A02A8-711A-5B48-86E0-498556A05AD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" name="Freeform 61">
              <a:extLst>
                <a:ext uri="{FF2B5EF4-FFF2-40B4-BE49-F238E27FC236}">
                  <a16:creationId xmlns:a16="http://schemas.microsoft.com/office/drawing/2014/main" id="{E30164BF-9EF3-4C40-86E0-DF1BB6D6BCA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" name="Freeform 62">
              <a:extLst>
                <a:ext uri="{FF2B5EF4-FFF2-40B4-BE49-F238E27FC236}">
                  <a16:creationId xmlns:a16="http://schemas.microsoft.com/office/drawing/2014/main" id="{CC4BAA04-11A4-574E-90BF-8F69C43EA6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9" name="Freeform 63">
              <a:extLst>
                <a:ext uri="{FF2B5EF4-FFF2-40B4-BE49-F238E27FC236}">
                  <a16:creationId xmlns:a16="http://schemas.microsoft.com/office/drawing/2014/main" id="{6BD71BFF-A607-5149-A70C-1660CD38A14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E13B3A3E-D803-5545-9E0D-A00AF3A9C2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15890" y="7215784"/>
            <a:ext cx="600219" cy="53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53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6" userDrawn="1">
          <p15:clr>
            <a:srgbClr val="FBAE40"/>
          </p15:clr>
        </p15:guide>
        <p15:guide id="2" orient="horz" pos="2760" userDrawn="1">
          <p15:clr>
            <a:srgbClr val="FBAE40"/>
          </p15:clr>
        </p15:guide>
        <p15:guide id="3" orient="horz" pos="4464" userDrawn="1">
          <p15:clr>
            <a:srgbClr val="FBAE40"/>
          </p15:clr>
        </p15:guide>
        <p15:guide id="4" orient="horz" pos="470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94560"/>
            <a:ext cx="6400800" cy="4895850"/>
          </a:xfrm>
        </p:spPr>
        <p:txBody>
          <a:bodyPr/>
          <a:lstStyle>
            <a:lvl1pPr marL="457200" marR="0" indent="-457200" algn="l" defTabSz="109728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1005840" indent="-4572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144018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198882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253746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marL="274320" marR="0" lvl="0" indent="-274320" algn="l" defTabSz="109728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" y="7333488"/>
            <a:ext cx="666496" cy="412115"/>
          </a:xfrm>
        </p:spPr>
        <p:txBody>
          <a:bodyPr anchor="b" anchorCtr="0"/>
          <a:lstStyle>
            <a:lvl1pPr algn="l">
              <a:defRPr>
                <a:solidFill>
                  <a:srgbClr val="F36622"/>
                </a:solidFill>
              </a:defRPr>
            </a:lvl1pPr>
          </a:lstStyle>
          <a:p>
            <a:fld id="{36C41C2D-80EA-4B4D-B55F-C20DAD34A1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7E6DFF37-23A2-FA4C-8CB1-0EA379C6776F}"/>
              </a:ext>
            </a:extLst>
          </p:cNvPr>
          <p:cNvSpPr txBox="1">
            <a:spLocks/>
          </p:cNvSpPr>
          <p:nvPr userDrawn="1"/>
        </p:nvSpPr>
        <p:spPr>
          <a:xfrm>
            <a:off x="1600200" y="7334807"/>
            <a:ext cx="3291840" cy="4381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366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40" b="1" err="1">
                <a:solidFill>
                  <a:srgbClr val="333C46"/>
                </a:solidFill>
                <a:latin typeface="Poppins" pitchFamily="2" charset="77"/>
                <a:cs typeface="Poppins" pitchFamily="2" charset="77"/>
              </a:rPr>
              <a:t>TheSmartSource.com</a:t>
            </a:r>
            <a:endParaRPr lang="en-US" sz="1440" b="1">
              <a:solidFill>
                <a:srgbClr val="333C46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76231CFB-55BA-204D-A3D3-9EA66FA2A3E0}"/>
              </a:ext>
            </a:extLst>
          </p:cNvPr>
          <p:cNvGrpSpPr/>
          <p:nvPr userDrawn="1"/>
        </p:nvGrpSpPr>
        <p:grpSpPr>
          <a:xfrm>
            <a:off x="10852035" y="-583408"/>
            <a:ext cx="4027576" cy="3108168"/>
            <a:chOff x="11598826" y="-298550"/>
            <a:chExt cx="4046910" cy="3123088"/>
          </a:xfrm>
        </p:grpSpPr>
        <p:sp>
          <p:nvSpPr>
            <p:cNvPr id="213" name="Freeform 1">
              <a:extLst>
                <a:ext uri="{FF2B5EF4-FFF2-40B4-BE49-F238E27FC236}">
                  <a16:creationId xmlns:a16="http://schemas.microsoft.com/office/drawing/2014/main" id="{5C3E8B00-3835-BB4D-87E1-65EE9E359C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22208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3 w 8001"/>
                <a:gd name="T5" fmla="*/ 7781 h 16250"/>
                <a:gd name="T6" fmla="*/ 7813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3" y="7781"/>
                    <a:pt x="7813" y="7781"/>
                    <a:pt x="7813" y="7781"/>
                  </a:cubicBezTo>
                  <a:cubicBezTo>
                    <a:pt x="8000" y="7969"/>
                    <a:pt x="8000" y="8249"/>
                    <a:pt x="7813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Freeform 2">
              <a:extLst>
                <a:ext uri="{FF2B5EF4-FFF2-40B4-BE49-F238E27FC236}">
                  <a16:creationId xmlns:a16="http://schemas.microsoft.com/office/drawing/2014/main" id="{65D7D135-780F-3144-919C-C742781751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72069" y="-298550"/>
              <a:ext cx="1537390" cy="3123088"/>
            </a:xfrm>
            <a:custGeom>
              <a:avLst/>
              <a:gdLst>
                <a:gd name="T0" fmla="*/ 0 w 8000"/>
                <a:gd name="T1" fmla="*/ 0 h 16250"/>
                <a:gd name="T2" fmla="*/ 0 w 8000"/>
                <a:gd name="T3" fmla="*/ 0 h 16250"/>
                <a:gd name="T4" fmla="*/ 7812 w 8000"/>
                <a:gd name="T5" fmla="*/ 7781 h 16250"/>
                <a:gd name="T6" fmla="*/ 7812 w 8000"/>
                <a:gd name="T7" fmla="*/ 8437 h 16250"/>
                <a:gd name="T8" fmla="*/ 0 w 8000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0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7999" y="7969"/>
                    <a:pt x="7999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Freeform 3">
              <a:extLst>
                <a:ext uri="{FF2B5EF4-FFF2-40B4-BE49-F238E27FC236}">
                  <a16:creationId xmlns:a16="http://schemas.microsoft.com/office/drawing/2014/main" id="{5A1EAD47-5E15-6B40-BB4C-ED4906C622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563345" y="-298550"/>
              <a:ext cx="1537390" cy="3123088"/>
            </a:xfrm>
            <a:custGeom>
              <a:avLst/>
              <a:gdLst>
                <a:gd name="T0" fmla="*/ 0 w 8000"/>
                <a:gd name="T1" fmla="*/ 0 h 16250"/>
                <a:gd name="T2" fmla="*/ 0 w 8000"/>
                <a:gd name="T3" fmla="*/ 0 h 16250"/>
                <a:gd name="T4" fmla="*/ 7811 w 8000"/>
                <a:gd name="T5" fmla="*/ 7781 h 16250"/>
                <a:gd name="T6" fmla="*/ 7811 w 8000"/>
                <a:gd name="T7" fmla="*/ 8437 h 16250"/>
                <a:gd name="T8" fmla="*/ 0 w 8000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0" h="16250">
                  <a:moveTo>
                    <a:pt x="0" y="0"/>
                  </a:moveTo>
                  <a:lnTo>
                    <a:pt x="0" y="0"/>
                  </a:lnTo>
                  <a:cubicBezTo>
                    <a:pt x="7811" y="7781"/>
                    <a:pt x="7811" y="7781"/>
                    <a:pt x="7811" y="7781"/>
                  </a:cubicBezTo>
                  <a:cubicBezTo>
                    <a:pt x="7999" y="7969"/>
                    <a:pt x="7999" y="8249"/>
                    <a:pt x="7811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Freeform 4">
              <a:extLst>
                <a:ext uri="{FF2B5EF4-FFF2-40B4-BE49-F238E27FC236}">
                  <a16:creationId xmlns:a16="http://schemas.microsoft.com/office/drawing/2014/main" id="{E6384B0E-E31C-B84A-960B-605BBB571F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108346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2 w 8001"/>
                <a:gd name="T5" fmla="*/ 7781 h 16250"/>
                <a:gd name="T6" fmla="*/ 7812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8000" y="7969"/>
                    <a:pt x="8000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Freeform 4">
              <a:extLst>
                <a:ext uri="{FF2B5EF4-FFF2-40B4-BE49-F238E27FC236}">
                  <a16:creationId xmlns:a16="http://schemas.microsoft.com/office/drawing/2014/main" id="{0AF2AC52-DFA2-8747-BEC1-E856DA1E0A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98826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2 w 8001"/>
                <a:gd name="T5" fmla="*/ 7781 h 16250"/>
                <a:gd name="T6" fmla="*/ 7812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8000" y="7969"/>
                    <a:pt x="8000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8" name="Title 217">
            <a:extLst>
              <a:ext uri="{FF2B5EF4-FFF2-40B4-BE49-F238E27FC236}">
                <a16:creationId xmlns:a16="http://schemas.microsoft.com/office/drawing/2014/main" id="{D7D3327A-ACF6-7C49-8ECA-5EF60B494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38150"/>
            <a:ext cx="12618720" cy="1590676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D11D60E-9642-9440-AFDD-79273BB310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5854" y="2194560"/>
            <a:ext cx="6583363" cy="2518954"/>
          </a:xfrm>
        </p:spPr>
        <p:txBody>
          <a:bodyPr/>
          <a:lstStyle/>
          <a:p>
            <a:endParaRPr lang="en-US"/>
          </a:p>
        </p:txBody>
      </p:sp>
      <p:sp>
        <p:nvSpPr>
          <p:cNvPr id="155" name="Picture Placeholder 3">
            <a:extLst>
              <a:ext uri="{FF2B5EF4-FFF2-40B4-BE49-F238E27FC236}">
                <a16:creationId xmlns:a16="http://schemas.microsoft.com/office/drawing/2014/main" id="{F5CCF461-D975-A240-B4C4-0A80E942823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5854" y="4879248"/>
            <a:ext cx="3191004" cy="2211162"/>
          </a:xfrm>
        </p:spPr>
        <p:txBody>
          <a:bodyPr/>
          <a:lstStyle/>
          <a:p>
            <a:endParaRPr lang="en-US"/>
          </a:p>
        </p:txBody>
      </p:sp>
      <p:sp>
        <p:nvSpPr>
          <p:cNvPr id="156" name="Picture Placeholder 3">
            <a:extLst>
              <a:ext uri="{FF2B5EF4-FFF2-40B4-BE49-F238E27FC236}">
                <a16:creationId xmlns:a16="http://schemas.microsoft.com/office/drawing/2014/main" id="{87FF4003-271A-5143-ABDE-945DE2B2F3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978213" y="4879248"/>
            <a:ext cx="3191004" cy="2211162"/>
          </a:xfrm>
        </p:spPr>
        <p:txBody>
          <a:bodyPr/>
          <a:lstStyle/>
          <a:p>
            <a:endParaRPr lang="en-US"/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514C7D3E-48AC-274D-BEDF-D122528C9B5A}"/>
              </a:ext>
            </a:extLst>
          </p:cNvPr>
          <p:cNvGrpSpPr/>
          <p:nvPr userDrawn="1"/>
        </p:nvGrpSpPr>
        <p:grpSpPr>
          <a:xfrm>
            <a:off x="14114588" y="2797709"/>
            <a:ext cx="630237" cy="3925888"/>
            <a:chOff x="13300811" y="2276477"/>
            <a:chExt cx="630237" cy="3925888"/>
          </a:xfrm>
          <a:gradFill>
            <a:gsLst>
              <a:gs pos="100000">
                <a:schemeClr val="bg1">
                  <a:alpha val="0"/>
                </a:schemeClr>
              </a:gs>
              <a:gs pos="20000">
                <a:schemeClr val="bg2">
                  <a:alpha val="42000"/>
                </a:schemeClr>
              </a:gs>
            </a:gsLst>
            <a:lin ang="14400000" scaled="0"/>
          </a:gradFill>
        </p:grpSpPr>
        <p:sp>
          <p:nvSpPr>
            <p:cNvPr id="158" name="Freeform 1">
              <a:extLst>
                <a:ext uri="{FF2B5EF4-FFF2-40B4-BE49-F238E27FC236}">
                  <a16:creationId xmlns:a16="http://schemas.microsoft.com/office/drawing/2014/main" id="{B68280B4-7BD9-5143-BC90-71C2040E622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" name="Freeform 2">
              <a:extLst>
                <a:ext uri="{FF2B5EF4-FFF2-40B4-BE49-F238E27FC236}">
                  <a16:creationId xmlns:a16="http://schemas.microsoft.com/office/drawing/2014/main" id="{B1320802-B30B-6C42-915E-AF38F2A845E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" name="Freeform 3">
              <a:extLst>
                <a:ext uri="{FF2B5EF4-FFF2-40B4-BE49-F238E27FC236}">
                  <a16:creationId xmlns:a16="http://schemas.microsoft.com/office/drawing/2014/main" id="{90B1F7C7-E572-5643-A94F-8797684F7B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" name="Freeform 8">
              <a:extLst>
                <a:ext uri="{FF2B5EF4-FFF2-40B4-BE49-F238E27FC236}">
                  <a16:creationId xmlns:a16="http://schemas.microsoft.com/office/drawing/2014/main" id="{69886B00-6D6D-4C4A-AD47-DA718BD9A3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" name="Freeform 9">
              <a:extLst>
                <a:ext uri="{FF2B5EF4-FFF2-40B4-BE49-F238E27FC236}">
                  <a16:creationId xmlns:a16="http://schemas.microsoft.com/office/drawing/2014/main" id="{A110B35B-C554-C44C-AC7C-5DCAAAEEE2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1" name="Freeform 10">
              <a:extLst>
                <a:ext uri="{FF2B5EF4-FFF2-40B4-BE49-F238E27FC236}">
                  <a16:creationId xmlns:a16="http://schemas.microsoft.com/office/drawing/2014/main" id="{F7A9357D-6550-4F44-B0F7-8C89E8D278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" name="Freeform 50">
              <a:extLst>
                <a:ext uri="{FF2B5EF4-FFF2-40B4-BE49-F238E27FC236}">
                  <a16:creationId xmlns:a16="http://schemas.microsoft.com/office/drawing/2014/main" id="{82853502-0DBF-1E4E-9902-C094A92AE6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3" name="Freeform 51">
              <a:extLst>
                <a:ext uri="{FF2B5EF4-FFF2-40B4-BE49-F238E27FC236}">
                  <a16:creationId xmlns:a16="http://schemas.microsoft.com/office/drawing/2014/main" id="{9C237F6A-BCF2-C54F-8332-C70E19031D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" name="Freeform 52">
              <a:extLst>
                <a:ext uri="{FF2B5EF4-FFF2-40B4-BE49-F238E27FC236}">
                  <a16:creationId xmlns:a16="http://schemas.microsoft.com/office/drawing/2014/main" id="{6A6D654B-D203-AA44-9810-3528B0E641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" name="Freeform 53">
              <a:extLst>
                <a:ext uri="{FF2B5EF4-FFF2-40B4-BE49-F238E27FC236}">
                  <a16:creationId xmlns:a16="http://schemas.microsoft.com/office/drawing/2014/main" id="{0D55554F-2C14-1F49-8466-55E26BF17EB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" name="Freeform 54">
              <a:extLst>
                <a:ext uri="{FF2B5EF4-FFF2-40B4-BE49-F238E27FC236}">
                  <a16:creationId xmlns:a16="http://schemas.microsoft.com/office/drawing/2014/main" id="{E3D25907-2862-F540-AC9A-55552837D9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" name="Freeform 55">
              <a:extLst>
                <a:ext uri="{FF2B5EF4-FFF2-40B4-BE49-F238E27FC236}">
                  <a16:creationId xmlns:a16="http://schemas.microsoft.com/office/drawing/2014/main" id="{82F7B2E9-79A6-9A4C-9B9A-551796263B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" name="Freeform 56">
              <a:extLst>
                <a:ext uri="{FF2B5EF4-FFF2-40B4-BE49-F238E27FC236}">
                  <a16:creationId xmlns:a16="http://schemas.microsoft.com/office/drawing/2014/main" id="{FC9BCF98-3F77-A64F-9184-28F97311E8E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" name="Freeform 57">
              <a:extLst>
                <a:ext uri="{FF2B5EF4-FFF2-40B4-BE49-F238E27FC236}">
                  <a16:creationId xmlns:a16="http://schemas.microsoft.com/office/drawing/2014/main" id="{7B4B8885-C092-FF46-B469-A3502CDB7D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" name="Freeform 58">
              <a:extLst>
                <a:ext uri="{FF2B5EF4-FFF2-40B4-BE49-F238E27FC236}">
                  <a16:creationId xmlns:a16="http://schemas.microsoft.com/office/drawing/2014/main" id="{EC0D2A63-ED46-1648-92E5-2BB6EC947D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" name="Freeform 59">
              <a:extLst>
                <a:ext uri="{FF2B5EF4-FFF2-40B4-BE49-F238E27FC236}">
                  <a16:creationId xmlns:a16="http://schemas.microsoft.com/office/drawing/2014/main" id="{192171C7-E842-D742-BFA6-3EED9FE1CC3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" name="Freeform 60">
              <a:extLst>
                <a:ext uri="{FF2B5EF4-FFF2-40B4-BE49-F238E27FC236}">
                  <a16:creationId xmlns:a16="http://schemas.microsoft.com/office/drawing/2014/main" id="{4CE3812F-9C77-CB45-A1E8-98E5286DE9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" name="Freeform 61">
              <a:extLst>
                <a:ext uri="{FF2B5EF4-FFF2-40B4-BE49-F238E27FC236}">
                  <a16:creationId xmlns:a16="http://schemas.microsoft.com/office/drawing/2014/main" id="{1407590F-EC78-6B4A-82DF-F67645444EF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" name="Freeform 62">
              <a:extLst>
                <a:ext uri="{FF2B5EF4-FFF2-40B4-BE49-F238E27FC236}">
                  <a16:creationId xmlns:a16="http://schemas.microsoft.com/office/drawing/2014/main" id="{6419FCA6-4874-394C-8634-98E12C8ECE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Freeform 63">
              <a:extLst>
                <a:ext uri="{FF2B5EF4-FFF2-40B4-BE49-F238E27FC236}">
                  <a16:creationId xmlns:a16="http://schemas.microsoft.com/office/drawing/2014/main" id="{4F49B98F-74DC-C342-8CD2-5C8108313ED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B9DA45AF-0EFF-2841-9C2D-ABE900795AFA}"/>
              </a:ext>
            </a:extLst>
          </p:cNvPr>
          <p:cNvGrpSpPr/>
          <p:nvPr userDrawn="1"/>
        </p:nvGrpSpPr>
        <p:grpSpPr>
          <a:xfrm>
            <a:off x="-111246" y="3851064"/>
            <a:ext cx="630237" cy="3925888"/>
            <a:chOff x="13300811" y="2276477"/>
            <a:chExt cx="630237" cy="3925888"/>
          </a:xfrm>
          <a:gradFill>
            <a:gsLst>
              <a:gs pos="100000">
                <a:schemeClr val="bg1">
                  <a:alpha val="0"/>
                </a:schemeClr>
              </a:gs>
              <a:gs pos="20000">
                <a:schemeClr val="bg2">
                  <a:alpha val="42000"/>
                </a:schemeClr>
              </a:gs>
            </a:gsLst>
            <a:lin ang="14400000" scaled="0"/>
          </a:gradFill>
        </p:grpSpPr>
        <p:sp>
          <p:nvSpPr>
            <p:cNvPr id="207" name="Freeform 1">
              <a:extLst>
                <a:ext uri="{FF2B5EF4-FFF2-40B4-BE49-F238E27FC236}">
                  <a16:creationId xmlns:a16="http://schemas.microsoft.com/office/drawing/2014/main" id="{4F2DD8A0-D80F-124A-B8D2-94FF85DD595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" name="Freeform 2">
              <a:extLst>
                <a:ext uri="{FF2B5EF4-FFF2-40B4-BE49-F238E27FC236}">
                  <a16:creationId xmlns:a16="http://schemas.microsoft.com/office/drawing/2014/main" id="{D49D4D09-443A-134E-8C10-610AA1C0CD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" name="Freeform 3">
              <a:extLst>
                <a:ext uri="{FF2B5EF4-FFF2-40B4-BE49-F238E27FC236}">
                  <a16:creationId xmlns:a16="http://schemas.microsoft.com/office/drawing/2014/main" id="{8C265AC4-DB84-574A-95A6-DC7AF5B083D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" name="Freeform 8">
              <a:extLst>
                <a:ext uri="{FF2B5EF4-FFF2-40B4-BE49-F238E27FC236}">
                  <a16:creationId xmlns:a16="http://schemas.microsoft.com/office/drawing/2014/main" id="{724CDCB3-0DF3-EF41-A532-0EA8786BCE6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" name="Freeform 9">
              <a:extLst>
                <a:ext uri="{FF2B5EF4-FFF2-40B4-BE49-F238E27FC236}">
                  <a16:creationId xmlns:a16="http://schemas.microsoft.com/office/drawing/2014/main" id="{14D8A0E9-291B-674F-BBFA-5F3E1A700A0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" name="Freeform 10">
              <a:extLst>
                <a:ext uri="{FF2B5EF4-FFF2-40B4-BE49-F238E27FC236}">
                  <a16:creationId xmlns:a16="http://schemas.microsoft.com/office/drawing/2014/main" id="{074B109F-A61D-344C-BAD9-1CA8391152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" name="Freeform 50">
              <a:extLst>
                <a:ext uri="{FF2B5EF4-FFF2-40B4-BE49-F238E27FC236}">
                  <a16:creationId xmlns:a16="http://schemas.microsoft.com/office/drawing/2014/main" id="{DDD0963A-BF7D-7D4F-8EAC-FF78559273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" name="Freeform 51">
              <a:extLst>
                <a:ext uri="{FF2B5EF4-FFF2-40B4-BE49-F238E27FC236}">
                  <a16:creationId xmlns:a16="http://schemas.microsoft.com/office/drawing/2014/main" id="{F441B00E-F7FD-9247-9181-E9EE3D53A3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" name="Freeform 52">
              <a:extLst>
                <a:ext uri="{FF2B5EF4-FFF2-40B4-BE49-F238E27FC236}">
                  <a16:creationId xmlns:a16="http://schemas.microsoft.com/office/drawing/2014/main" id="{FA30DF5D-F7B4-FB4E-B7DD-AD488F4C419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3" name="Freeform 53">
              <a:extLst>
                <a:ext uri="{FF2B5EF4-FFF2-40B4-BE49-F238E27FC236}">
                  <a16:creationId xmlns:a16="http://schemas.microsoft.com/office/drawing/2014/main" id="{8F1F9D9B-3FED-0E46-8E7A-9BF5A001D5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4" name="Freeform 54">
              <a:extLst>
                <a:ext uri="{FF2B5EF4-FFF2-40B4-BE49-F238E27FC236}">
                  <a16:creationId xmlns:a16="http://schemas.microsoft.com/office/drawing/2014/main" id="{CF5F15B0-25B2-614A-B237-89D3C74CBA2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" name="Freeform 55">
              <a:extLst>
                <a:ext uri="{FF2B5EF4-FFF2-40B4-BE49-F238E27FC236}">
                  <a16:creationId xmlns:a16="http://schemas.microsoft.com/office/drawing/2014/main" id="{84187D71-453A-6F45-BB2E-64F8EE05F4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" name="Freeform 56">
              <a:extLst>
                <a:ext uri="{FF2B5EF4-FFF2-40B4-BE49-F238E27FC236}">
                  <a16:creationId xmlns:a16="http://schemas.microsoft.com/office/drawing/2014/main" id="{85993670-9815-B849-89D4-F3CBBC6F93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" name="Freeform 57">
              <a:extLst>
                <a:ext uri="{FF2B5EF4-FFF2-40B4-BE49-F238E27FC236}">
                  <a16:creationId xmlns:a16="http://schemas.microsoft.com/office/drawing/2014/main" id="{A9072A75-C878-4741-8596-A2D6F8078B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" name="Freeform 58">
              <a:extLst>
                <a:ext uri="{FF2B5EF4-FFF2-40B4-BE49-F238E27FC236}">
                  <a16:creationId xmlns:a16="http://schemas.microsoft.com/office/drawing/2014/main" id="{A8BB03A2-E201-284F-9AEF-D22E020A4E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9" name="Freeform 59">
              <a:extLst>
                <a:ext uri="{FF2B5EF4-FFF2-40B4-BE49-F238E27FC236}">
                  <a16:creationId xmlns:a16="http://schemas.microsoft.com/office/drawing/2014/main" id="{48E4FD3F-7114-754E-A382-C7C728B5B98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" name="Freeform 60">
              <a:extLst>
                <a:ext uri="{FF2B5EF4-FFF2-40B4-BE49-F238E27FC236}">
                  <a16:creationId xmlns:a16="http://schemas.microsoft.com/office/drawing/2014/main" id="{5A1956ED-54FD-CB48-BBD3-7148A36AF1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1" name="Freeform 61">
              <a:extLst>
                <a:ext uri="{FF2B5EF4-FFF2-40B4-BE49-F238E27FC236}">
                  <a16:creationId xmlns:a16="http://schemas.microsoft.com/office/drawing/2014/main" id="{AEA7B80E-9A83-B74D-99C5-CF20FF53E14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2" name="Freeform 62">
              <a:extLst>
                <a:ext uri="{FF2B5EF4-FFF2-40B4-BE49-F238E27FC236}">
                  <a16:creationId xmlns:a16="http://schemas.microsoft.com/office/drawing/2014/main" id="{25F9F7E0-E142-1E4E-BF6A-3CBACA746ED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3" name="Freeform 63">
              <a:extLst>
                <a:ext uri="{FF2B5EF4-FFF2-40B4-BE49-F238E27FC236}">
                  <a16:creationId xmlns:a16="http://schemas.microsoft.com/office/drawing/2014/main" id="{9100EB73-800A-CB4F-8B2B-7A33A4839F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34" name="Picture 233">
            <a:extLst>
              <a:ext uri="{FF2B5EF4-FFF2-40B4-BE49-F238E27FC236}">
                <a16:creationId xmlns:a16="http://schemas.microsoft.com/office/drawing/2014/main" id="{3BA821F2-71E9-2F43-B5EB-D4E977B3DC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15890" y="7215784"/>
            <a:ext cx="600219" cy="53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90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6" userDrawn="1">
          <p15:clr>
            <a:srgbClr val="FBAE40"/>
          </p15:clr>
        </p15:guide>
        <p15:guide id="2" orient="horz" pos="2760" userDrawn="1">
          <p15:clr>
            <a:srgbClr val="FBAE40"/>
          </p15:clr>
        </p15:guide>
        <p15:guide id="3" orient="horz" pos="4464" userDrawn="1">
          <p15:clr>
            <a:srgbClr val="FBAE40"/>
          </p15:clr>
        </p15:guide>
        <p15:guide id="4" orient="horz" pos="470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94560"/>
            <a:ext cx="6400800" cy="4895850"/>
          </a:xfrm>
        </p:spPr>
        <p:txBody>
          <a:bodyPr/>
          <a:lstStyle>
            <a:lvl1pPr marL="457200" marR="0" indent="-457200" algn="l" defTabSz="109728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1005840" indent="-4572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144018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198882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253746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marL="274320" marR="0" lvl="0" indent="-274320" algn="l" defTabSz="109728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" y="7333488"/>
            <a:ext cx="666496" cy="412115"/>
          </a:xfrm>
        </p:spPr>
        <p:txBody>
          <a:bodyPr anchor="b" anchorCtr="0"/>
          <a:lstStyle>
            <a:lvl1pPr algn="l">
              <a:defRPr>
                <a:solidFill>
                  <a:srgbClr val="F36622"/>
                </a:solidFill>
              </a:defRPr>
            </a:lvl1pPr>
          </a:lstStyle>
          <a:p>
            <a:fld id="{36C41C2D-80EA-4B4D-B55F-C20DAD34A1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7E6DFF37-23A2-FA4C-8CB1-0EA379C6776F}"/>
              </a:ext>
            </a:extLst>
          </p:cNvPr>
          <p:cNvSpPr txBox="1">
            <a:spLocks/>
          </p:cNvSpPr>
          <p:nvPr userDrawn="1"/>
        </p:nvSpPr>
        <p:spPr>
          <a:xfrm>
            <a:off x="1600200" y="7334807"/>
            <a:ext cx="3291840" cy="4381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366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40" b="1" err="1">
                <a:solidFill>
                  <a:srgbClr val="333C46"/>
                </a:solidFill>
                <a:latin typeface="Poppins" pitchFamily="2" charset="77"/>
                <a:cs typeface="Poppins" pitchFamily="2" charset="77"/>
              </a:rPr>
              <a:t>TheSmartSource.com</a:t>
            </a:r>
            <a:endParaRPr lang="en-US" sz="1440" b="1">
              <a:solidFill>
                <a:srgbClr val="333C46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76231CFB-55BA-204D-A3D3-9EA66FA2A3E0}"/>
              </a:ext>
            </a:extLst>
          </p:cNvPr>
          <p:cNvGrpSpPr/>
          <p:nvPr userDrawn="1"/>
        </p:nvGrpSpPr>
        <p:grpSpPr>
          <a:xfrm>
            <a:off x="10852035" y="-583408"/>
            <a:ext cx="4027576" cy="3108168"/>
            <a:chOff x="11598826" y="-298550"/>
            <a:chExt cx="4046910" cy="3123088"/>
          </a:xfrm>
        </p:grpSpPr>
        <p:sp>
          <p:nvSpPr>
            <p:cNvPr id="213" name="Freeform 1">
              <a:extLst>
                <a:ext uri="{FF2B5EF4-FFF2-40B4-BE49-F238E27FC236}">
                  <a16:creationId xmlns:a16="http://schemas.microsoft.com/office/drawing/2014/main" id="{5C3E8B00-3835-BB4D-87E1-65EE9E359C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22208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3 w 8001"/>
                <a:gd name="T5" fmla="*/ 7781 h 16250"/>
                <a:gd name="T6" fmla="*/ 7813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3" y="7781"/>
                    <a:pt x="7813" y="7781"/>
                    <a:pt x="7813" y="7781"/>
                  </a:cubicBezTo>
                  <a:cubicBezTo>
                    <a:pt x="8000" y="7969"/>
                    <a:pt x="8000" y="8249"/>
                    <a:pt x="7813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Freeform 2">
              <a:extLst>
                <a:ext uri="{FF2B5EF4-FFF2-40B4-BE49-F238E27FC236}">
                  <a16:creationId xmlns:a16="http://schemas.microsoft.com/office/drawing/2014/main" id="{65D7D135-780F-3144-919C-C742781751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72069" y="-298550"/>
              <a:ext cx="1537390" cy="3123088"/>
            </a:xfrm>
            <a:custGeom>
              <a:avLst/>
              <a:gdLst>
                <a:gd name="T0" fmla="*/ 0 w 8000"/>
                <a:gd name="T1" fmla="*/ 0 h 16250"/>
                <a:gd name="T2" fmla="*/ 0 w 8000"/>
                <a:gd name="T3" fmla="*/ 0 h 16250"/>
                <a:gd name="T4" fmla="*/ 7812 w 8000"/>
                <a:gd name="T5" fmla="*/ 7781 h 16250"/>
                <a:gd name="T6" fmla="*/ 7812 w 8000"/>
                <a:gd name="T7" fmla="*/ 8437 h 16250"/>
                <a:gd name="T8" fmla="*/ 0 w 8000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0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7999" y="7969"/>
                    <a:pt x="7999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Freeform 3">
              <a:extLst>
                <a:ext uri="{FF2B5EF4-FFF2-40B4-BE49-F238E27FC236}">
                  <a16:creationId xmlns:a16="http://schemas.microsoft.com/office/drawing/2014/main" id="{5A1EAD47-5E15-6B40-BB4C-ED4906C622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563345" y="-298550"/>
              <a:ext cx="1537390" cy="3123088"/>
            </a:xfrm>
            <a:custGeom>
              <a:avLst/>
              <a:gdLst>
                <a:gd name="T0" fmla="*/ 0 w 8000"/>
                <a:gd name="T1" fmla="*/ 0 h 16250"/>
                <a:gd name="T2" fmla="*/ 0 w 8000"/>
                <a:gd name="T3" fmla="*/ 0 h 16250"/>
                <a:gd name="T4" fmla="*/ 7811 w 8000"/>
                <a:gd name="T5" fmla="*/ 7781 h 16250"/>
                <a:gd name="T6" fmla="*/ 7811 w 8000"/>
                <a:gd name="T7" fmla="*/ 8437 h 16250"/>
                <a:gd name="T8" fmla="*/ 0 w 8000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0" h="16250">
                  <a:moveTo>
                    <a:pt x="0" y="0"/>
                  </a:moveTo>
                  <a:lnTo>
                    <a:pt x="0" y="0"/>
                  </a:lnTo>
                  <a:cubicBezTo>
                    <a:pt x="7811" y="7781"/>
                    <a:pt x="7811" y="7781"/>
                    <a:pt x="7811" y="7781"/>
                  </a:cubicBezTo>
                  <a:cubicBezTo>
                    <a:pt x="7999" y="7969"/>
                    <a:pt x="7999" y="8249"/>
                    <a:pt x="7811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Freeform 4">
              <a:extLst>
                <a:ext uri="{FF2B5EF4-FFF2-40B4-BE49-F238E27FC236}">
                  <a16:creationId xmlns:a16="http://schemas.microsoft.com/office/drawing/2014/main" id="{E6384B0E-E31C-B84A-960B-605BBB571F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108346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2 w 8001"/>
                <a:gd name="T5" fmla="*/ 7781 h 16250"/>
                <a:gd name="T6" fmla="*/ 7812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8000" y="7969"/>
                    <a:pt x="8000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Freeform 4">
              <a:extLst>
                <a:ext uri="{FF2B5EF4-FFF2-40B4-BE49-F238E27FC236}">
                  <a16:creationId xmlns:a16="http://schemas.microsoft.com/office/drawing/2014/main" id="{0AF2AC52-DFA2-8747-BEC1-E856DA1E0A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98826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2 w 8001"/>
                <a:gd name="T5" fmla="*/ 7781 h 16250"/>
                <a:gd name="T6" fmla="*/ 7812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8000" y="7969"/>
                    <a:pt x="8000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8" name="Title 217">
            <a:extLst>
              <a:ext uri="{FF2B5EF4-FFF2-40B4-BE49-F238E27FC236}">
                <a16:creationId xmlns:a16="http://schemas.microsoft.com/office/drawing/2014/main" id="{D7D3327A-ACF6-7C49-8ECA-5EF60B494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38150"/>
            <a:ext cx="12618720" cy="1590676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D11D60E-9642-9440-AFDD-79273BB310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5854" y="2194560"/>
            <a:ext cx="6583363" cy="4895850"/>
          </a:xfrm>
        </p:spPr>
        <p:txBody>
          <a:bodyPr/>
          <a:lstStyle/>
          <a:p>
            <a:endParaRPr lang="en-US"/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98ACBAD7-E70D-7542-9081-25C775CAA8FF}"/>
              </a:ext>
            </a:extLst>
          </p:cNvPr>
          <p:cNvGrpSpPr/>
          <p:nvPr userDrawn="1"/>
        </p:nvGrpSpPr>
        <p:grpSpPr>
          <a:xfrm>
            <a:off x="14114588" y="2797709"/>
            <a:ext cx="630237" cy="3925888"/>
            <a:chOff x="13300811" y="2276477"/>
            <a:chExt cx="630237" cy="3925888"/>
          </a:xfrm>
          <a:gradFill>
            <a:gsLst>
              <a:gs pos="100000">
                <a:schemeClr val="bg1">
                  <a:alpha val="0"/>
                </a:schemeClr>
              </a:gs>
              <a:gs pos="20000">
                <a:schemeClr val="bg2">
                  <a:alpha val="42000"/>
                </a:schemeClr>
              </a:gs>
            </a:gsLst>
            <a:lin ang="14400000" scaled="0"/>
          </a:gradFill>
        </p:grpSpPr>
        <p:sp>
          <p:nvSpPr>
            <p:cNvPr id="155" name="Freeform 1">
              <a:extLst>
                <a:ext uri="{FF2B5EF4-FFF2-40B4-BE49-F238E27FC236}">
                  <a16:creationId xmlns:a16="http://schemas.microsoft.com/office/drawing/2014/main" id="{71D8A67F-1DB2-124C-BE7E-D16D1119CC2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6" name="Freeform 2">
              <a:extLst>
                <a:ext uri="{FF2B5EF4-FFF2-40B4-BE49-F238E27FC236}">
                  <a16:creationId xmlns:a16="http://schemas.microsoft.com/office/drawing/2014/main" id="{B1FA5F4A-845B-8945-B328-4CD09BE288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7" name="Freeform 3">
              <a:extLst>
                <a:ext uri="{FF2B5EF4-FFF2-40B4-BE49-F238E27FC236}">
                  <a16:creationId xmlns:a16="http://schemas.microsoft.com/office/drawing/2014/main" id="{425166F4-3310-E64C-910D-F3FF0BB9A58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" name="Freeform 8">
              <a:extLst>
                <a:ext uri="{FF2B5EF4-FFF2-40B4-BE49-F238E27FC236}">
                  <a16:creationId xmlns:a16="http://schemas.microsoft.com/office/drawing/2014/main" id="{298AA109-014F-EB4A-B10F-890ADD4E54A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" name="Freeform 9">
              <a:extLst>
                <a:ext uri="{FF2B5EF4-FFF2-40B4-BE49-F238E27FC236}">
                  <a16:creationId xmlns:a16="http://schemas.microsoft.com/office/drawing/2014/main" id="{01BDFA29-720C-924B-9EF2-DCEA42FC41E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" name="Freeform 10">
              <a:extLst>
                <a:ext uri="{FF2B5EF4-FFF2-40B4-BE49-F238E27FC236}">
                  <a16:creationId xmlns:a16="http://schemas.microsoft.com/office/drawing/2014/main" id="{74FF80A5-9802-564F-B172-E8FA011758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" name="Freeform 50">
              <a:extLst>
                <a:ext uri="{FF2B5EF4-FFF2-40B4-BE49-F238E27FC236}">
                  <a16:creationId xmlns:a16="http://schemas.microsoft.com/office/drawing/2014/main" id="{3FE9DB20-9C21-4444-8A1F-B0BC8FA25D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" name="Freeform 51">
              <a:extLst>
                <a:ext uri="{FF2B5EF4-FFF2-40B4-BE49-F238E27FC236}">
                  <a16:creationId xmlns:a16="http://schemas.microsoft.com/office/drawing/2014/main" id="{0B5EA290-FDDC-9E45-B08D-AFB7AFD051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1" name="Freeform 52">
              <a:extLst>
                <a:ext uri="{FF2B5EF4-FFF2-40B4-BE49-F238E27FC236}">
                  <a16:creationId xmlns:a16="http://schemas.microsoft.com/office/drawing/2014/main" id="{61791C09-B144-3949-AC44-B2F13D4671A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" name="Freeform 53">
              <a:extLst>
                <a:ext uri="{FF2B5EF4-FFF2-40B4-BE49-F238E27FC236}">
                  <a16:creationId xmlns:a16="http://schemas.microsoft.com/office/drawing/2014/main" id="{C886FCEC-6FEA-A74B-9694-BC89A677AA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3" name="Freeform 54">
              <a:extLst>
                <a:ext uri="{FF2B5EF4-FFF2-40B4-BE49-F238E27FC236}">
                  <a16:creationId xmlns:a16="http://schemas.microsoft.com/office/drawing/2014/main" id="{9F1FB1E6-A91F-4546-9D98-66C8A6405A0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" name="Freeform 55">
              <a:extLst>
                <a:ext uri="{FF2B5EF4-FFF2-40B4-BE49-F238E27FC236}">
                  <a16:creationId xmlns:a16="http://schemas.microsoft.com/office/drawing/2014/main" id="{D69B0ACD-8739-B94D-8952-18F0DDB399A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" name="Freeform 56">
              <a:extLst>
                <a:ext uri="{FF2B5EF4-FFF2-40B4-BE49-F238E27FC236}">
                  <a16:creationId xmlns:a16="http://schemas.microsoft.com/office/drawing/2014/main" id="{A7FDD029-0191-1743-A8C4-1BDEA5378C0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" name="Freeform 57">
              <a:extLst>
                <a:ext uri="{FF2B5EF4-FFF2-40B4-BE49-F238E27FC236}">
                  <a16:creationId xmlns:a16="http://schemas.microsoft.com/office/drawing/2014/main" id="{C43F543C-2E23-1249-99A7-2DC56E8B60F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" name="Freeform 58">
              <a:extLst>
                <a:ext uri="{FF2B5EF4-FFF2-40B4-BE49-F238E27FC236}">
                  <a16:creationId xmlns:a16="http://schemas.microsoft.com/office/drawing/2014/main" id="{78A2D9D4-8662-FA4E-9ECE-4B4B41A9259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" name="Freeform 59">
              <a:extLst>
                <a:ext uri="{FF2B5EF4-FFF2-40B4-BE49-F238E27FC236}">
                  <a16:creationId xmlns:a16="http://schemas.microsoft.com/office/drawing/2014/main" id="{5941C694-A9FA-1F40-97A0-E04474CCA3D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" name="Freeform 60">
              <a:extLst>
                <a:ext uri="{FF2B5EF4-FFF2-40B4-BE49-F238E27FC236}">
                  <a16:creationId xmlns:a16="http://schemas.microsoft.com/office/drawing/2014/main" id="{12DA2615-B454-BB43-B398-06D2C4E1D7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" name="Freeform 61">
              <a:extLst>
                <a:ext uri="{FF2B5EF4-FFF2-40B4-BE49-F238E27FC236}">
                  <a16:creationId xmlns:a16="http://schemas.microsoft.com/office/drawing/2014/main" id="{6EB12268-31B7-294B-BB87-BC36E2C9B94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" name="Freeform 62">
              <a:extLst>
                <a:ext uri="{FF2B5EF4-FFF2-40B4-BE49-F238E27FC236}">
                  <a16:creationId xmlns:a16="http://schemas.microsoft.com/office/drawing/2014/main" id="{428DAE5B-8807-C940-9897-FA3DF89C767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" name="Freeform 63">
              <a:extLst>
                <a:ext uri="{FF2B5EF4-FFF2-40B4-BE49-F238E27FC236}">
                  <a16:creationId xmlns:a16="http://schemas.microsoft.com/office/drawing/2014/main" id="{23974E72-AC2E-9B43-ABDF-D50B944E5C7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EA8D3ADB-EA1B-5545-8448-48BB0DA54224}"/>
              </a:ext>
            </a:extLst>
          </p:cNvPr>
          <p:cNvGrpSpPr/>
          <p:nvPr userDrawn="1"/>
        </p:nvGrpSpPr>
        <p:grpSpPr>
          <a:xfrm>
            <a:off x="-111246" y="3851064"/>
            <a:ext cx="630237" cy="3925888"/>
            <a:chOff x="13300811" y="2276477"/>
            <a:chExt cx="630237" cy="3925888"/>
          </a:xfrm>
          <a:gradFill>
            <a:gsLst>
              <a:gs pos="100000">
                <a:schemeClr val="bg1">
                  <a:alpha val="0"/>
                </a:schemeClr>
              </a:gs>
              <a:gs pos="20000">
                <a:schemeClr val="bg2">
                  <a:alpha val="42000"/>
                </a:schemeClr>
              </a:gs>
            </a:gsLst>
            <a:lin ang="14400000" scaled="0"/>
          </a:gradFill>
        </p:grpSpPr>
        <p:sp>
          <p:nvSpPr>
            <p:cNvPr id="204" name="Freeform 1">
              <a:extLst>
                <a:ext uri="{FF2B5EF4-FFF2-40B4-BE49-F238E27FC236}">
                  <a16:creationId xmlns:a16="http://schemas.microsoft.com/office/drawing/2014/main" id="{4212CF42-34CE-584F-AEC4-1CC06BD756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Freeform 2">
              <a:extLst>
                <a:ext uri="{FF2B5EF4-FFF2-40B4-BE49-F238E27FC236}">
                  <a16:creationId xmlns:a16="http://schemas.microsoft.com/office/drawing/2014/main" id="{21332B8A-FAFD-4A4B-93DE-B46A760B300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" name="Freeform 3">
              <a:extLst>
                <a:ext uri="{FF2B5EF4-FFF2-40B4-BE49-F238E27FC236}">
                  <a16:creationId xmlns:a16="http://schemas.microsoft.com/office/drawing/2014/main" id="{7831F3FD-65E1-A446-BC69-CD64D703A3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" name="Freeform 8">
              <a:extLst>
                <a:ext uri="{FF2B5EF4-FFF2-40B4-BE49-F238E27FC236}">
                  <a16:creationId xmlns:a16="http://schemas.microsoft.com/office/drawing/2014/main" id="{E5631CEA-2135-554C-94E0-1C0C1FB2B57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" name="Freeform 9">
              <a:extLst>
                <a:ext uri="{FF2B5EF4-FFF2-40B4-BE49-F238E27FC236}">
                  <a16:creationId xmlns:a16="http://schemas.microsoft.com/office/drawing/2014/main" id="{24364B5E-6480-594F-BA9E-9B6F891058F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" name="Freeform 10">
              <a:extLst>
                <a:ext uri="{FF2B5EF4-FFF2-40B4-BE49-F238E27FC236}">
                  <a16:creationId xmlns:a16="http://schemas.microsoft.com/office/drawing/2014/main" id="{76047060-EDE1-1C44-A447-C6A93B054B4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" name="Freeform 50">
              <a:extLst>
                <a:ext uri="{FF2B5EF4-FFF2-40B4-BE49-F238E27FC236}">
                  <a16:creationId xmlns:a16="http://schemas.microsoft.com/office/drawing/2014/main" id="{ECE5A7CC-E3C4-374D-AD8A-DE9126E21B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" name="Freeform 51">
              <a:extLst>
                <a:ext uri="{FF2B5EF4-FFF2-40B4-BE49-F238E27FC236}">
                  <a16:creationId xmlns:a16="http://schemas.microsoft.com/office/drawing/2014/main" id="{09184ACE-4596-6547-BAA9-FF70345E89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" name="Freeform 52">
              <a:extLst>
                <a:ext uri="{FF2B5EF4-FFF2-40B4-BE49-F238E27FC236}">
                  <a16:creationId xmlns:a16="http://schemas.microsoft.com/office/drawing/2014/main" id="{D9D9A398-EDA0-DF46-91F6-6CE9F661789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" name="Freeform 53">
              <a:extLst>
                <a:ext uri="{FF2B5EF4-FFF2-40B4-BE49-F238E27FC236}">
                  <a16:creationId xmlns:a16="http://schemas.microsoft.com/office/drawing/2014/main" id="{823B1CAF-871E-6743-ADC9-F5676701910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" name="Freeform 54">
              <a:extLst>
                <a:ext uri="{FF2B5EF4-FFF2-40B4-BE49-F238E27FC236}">
                  <a16:creationId xmlns:a16="http://schemas.microsoft.com/office/drawing/2014/main" id="{61FB389C-9F31-864E-9273-2386812CAA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" name="Freeform 55">
              <a:extLst>
                <a:ext uri="{FF2B5EF4-FFF2-40B4-BE49-F238E27FC236}">
                  <a16:creationId xmlns:a16="http://schemas.microsoft.com/office/drawing/2014/main" id="{2B8E0316-A853-3243-A6D6-06CFF2E7EFA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3" name="Freeform 56">
              <a:extLst>
                <a:ext uri="{FF2B5EF4-FFF2-40B4-BE49-F238E27FC236}">
                  <a16:creationId xmlns:a16="http://schemas.microsoft.com/office/drawing/2014/main" id="{2E932832-5251-C64D-AAC5-465095AB3C2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4" name="Freeform 57">
              <a:extLst>
                <a:ext uri="{FF2B5EF4-FFF2-40B4-BE49-F238E27FC236}">
                  <a16:creationId xmlns:a16="http://schemas.microsoft.com/office/drawing/2014/main" id="{13100CD8-C153-754F-985B-F47763F8412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" name="Freeform 58">
              <a:extLst>
                <a:ext uri="{FF2B5EF4-FFF2-40B4-BE49-F238E27FC236}">
                  <a16:creationId xmlns:a16="http://schemas.microsoft.com/office/drawing/2014/main" id="{89D49811-8775-4649-9360-EDA614A376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" name="Freeform 59">
              <a:extLst>
                <a:ext uri="{FF2B5EF4-FFF2-40B4-BE49-F238E27FC236}">
                  <a16:creationId xmlns:a16="http://schemas.microsoft.com/office/drawing/2014/main" id="{84ADC7FA-2982-7D4A-9CE5-63C303105DA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" name="Freeform 60">
              <a:extLst>
                <a:ext uri="{FF2B5EF4-FFF2-40B4-BE49-F238E27FC236}">
                  <a16:creationId xmlns:a16="http://schemas.microsoft.com/office/drawing/2014/main" id="{2C1BD7BC-E9B2-E64B-8642-C1409D475F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" name="Freeform 61">
              <a:extLst>
                <a:ext uri="{FF2B5EF4-FFF2-40B4-BE49-F238E27FC236}">
                  <a16:creationId xmlns:a16="http://schemas.microsoft.com/office/drawing/2014/main" id="{6C858DCE-6035-6348-99F4-451956BCA08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9" name="Freeform 62">
              <a:extLst>
                <a:ext uri="{FF2B5EF4-FFF2-40B4-BE49-F238E27FC236}">
                  <a16:creationId xmlns:a16="http://schemas.microsoft.com/office/drawing/2014/main" id="{8A6BB8ED-EE0D-8B4C-BC71-2AEBB77F07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" name="Freeform 63">
              <a:extLst>
                <a:ext uri="{FF2B5EF4-FFF2-40B4-BE49-F238E27FC236}">
                  <a16:creationId xmlns:a16="http://schemas.microsoft.com/office/drawing/2014/main" id="{8BCA38D7-DCAE-7944-95D6-7A0D196BF7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31" name="Picture 230">
            <a:extLst>
              <a:ext uri="{FF2B5EF4-FFF2-40B4-BE49-F238E27FC236}">
                <a16:creationId xmlns:a16="http://schemas.microsoft.com/office/drawing/2014/main" id="{FDAE45C8-1683-354C-9D32-78BB16F6D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15890" y="7215784"/>
            <a:ext cx="600219" cy="53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4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6" userDrawn="1">
          <p15:clr>
            <a:srgbClr val="FBAE40"/>
          </p15:clr>
        </p15:guide>
        <p15:guide id="2" orient="horz" pos="2760" userDrawn="1">
          <p15:clr>
            <a:srgbClr val="FBAE40"/>
          </p15:clr>
        </p15:guide>
        <p15:guide id="3" orient="horz" pos="4464" userDrawn="1">
          <p15:clr>
            <a:srgbClr val="FBAE40"/>
          </p15:clr>
        </p15:guide>
        <p15:guide id="4" orient="horz" pos="470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hot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148">
            <a:extLst>
              <a:ext uri="{FF2B5EF4-FFF2-40B4-BE49-F238E27FC236}">
                <a16:creationId xmlns:a16="http://schemas.microsoft.com/office/drawing/2014/main" id="{300BE7E2-6749-C847-8F5B-512A8ED828B9}"/>
              </a:ext>
            </a:extLst>
          </p:cNvPr>
          <p:cNvSpPr/>
          <p:nvPr userDrawn="1"/>
        </p:nvSpPr>
        <p:spPr>
          <a:xfrm rot="10800000">
            <a:off x="0" y="5591330"/>
            <a:ext cx="14630400" cy="263827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  <a:lumMod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046769-94F5-2D4D-A909-B93E21F0FFFB}"/>
              </a:ext>
            </a:extLst>
          </p:cNvPr>
          <p:cNvSpPr/>
          <p:nvPr userDrawn="1"/>
        </p:nvSpPr>
        <p:spPr>
          <a:xfrm>
            <a:off x="0" y="-1"/>
            <a:ext cx="14630400" cy="263827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  <a:lumMod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Title 217">
            <a:extLst>
              <a:ext uri="{FF2B5EF4-FFF2-40B4-BE49-F238E27FC236}">
                <a16:creationId xmlns:a16="http://schemas.microsoft.com/office/drawing/2014/main" id="{D7D3327A-ACF6-7C49-8ECA-5EF60B494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38150"/>
            <a:ext cx="12618720" cy="1590676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" y="7333488"/>
            <a:ext cx="666496" cy="412115"/>
          </a:xfrm>
        </p:spPr>
        <p:txBody>
          <a:bodyPr anchor="b" anchorCtr="0"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fld id="{36C41C2D-80EA-4B4D-B55F-C20DAD34A1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7" name="Date Placeholder 3">
            <a:extLst>
              <a:ext uri="{FF2B5EF4-FFF2-40B4-BE49-F238E27FC236}">
                <a16:creationId xmlns:a16="http://schemas.microsoft.com/office/drawing/2014/main" id="{87C3C9BF-054D-9C49-8D13-ED99D03764F7}"/>
              </a:ext>
            </a:extLst>
          </p:cNvPr>
          <p:cNvSpPr txBox="1">
            <a:spLocks/>
          </p:cNvSpPr>
          <p:nvPr userDrawn="1"/>
        </p:nvSpPr>
        <p:spPr>
          <a:xfrm>
            <a:off x="1600200" y="7334807"/>
            <a:ext cx="3291840" cy="4381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366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40" b="1" baseline="0" err="1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TheSmartSource.com</a:t>
            </a:r>
            <a:endParaRPr lang="en-US" sz="1440" b="1" baseline="0">
              <a:solidFill>
                <a:schemeClr val="bg2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48" name="Text Placeholder 2">
            <a:extLst>
              <a:ext uri="{FF2B5EF4-FFF2-40B4-BE49-F238E27FC236}">
                <a16:creationId xmlns:a16="http://schemas.microsoft.com/office/drawing/2014/main" id="{5284DFB7-11C9-5F4A-9249-EA691A5CAA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1701802"/>
            <a:ext cx="7391400" cy="714375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bg1"/>
                </a:solidFill>
              </a:defRPr>
            </a:lvl1pPr>
            <a:lvl2pPr marL="54864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02EC24-27DE-7845-BBC5-FE06A191C9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22332" y="7223527"/>
            <a:ext cx="587336" cy="52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264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6" userDrawn="1">
          <p15:clr>
            <a:srgbClr val="FBAE40"/>
          </p15:clr>
        </p15:guide>
        <p15:guide id="2" orient="horz" pos="2760" userDrawn="1">
          <p15:clr>
            <a:srgbClr val="FBAE40"/>
          </p15:clr>
        </p15:guide>
        <p15:guide id="3" orient="horz" pos="4464" userDrawn="1">
          <p15:clr>
            <a:srgbClr val="FBAE40"/>
          </p15:clr>
        </p15:guide>
        <p15:guide id="4" orient="horz" pos="470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Phot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ectangle 147">
            <a:extLst>
              <a:ext uri="{FF2B5EF4-FFF2-40B4-BE49-F238E27FC236}">
                <a16:creationId xmlns:a16="http://schemas.microsoft.com/office/drawing/2014/main" id="{C6D05A01-CBFD-1245-A4F5-897801D1F2E7}"/>
              </a:ext>
            </a:extLst>
          </p:cNvPr>
          <p:cNvSpPr/>
          <p:nvPr userDrawn="1"/>
        </p:nvSpPr>
        <p:spPr>
          <a:xfrm rot="10800000">
            <a:off x="0" y="5591330"/>
            <a:ext cx="14630400" cy="263827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" y="7333488"/>
            <a:ext cx="666496" cy="412115"/>
          </a:xfrm>
        </p:spPr>
        <p:txBody>
          <a:bodyPr anchor="b" anchorCtr="0"/>
          <a:lstStyle>
            <a:lvl1pPr algn="l">
              <a:defRPr>
                <a:solidFill>
                  <a:srgbClr val="F36622"/>
                </a:solidFill>
              </a:defRPr>
            </a:lvl1pPr>
          </a:lstStyle>
          <a:p>
            <a:fld id="{36C41C2D-80EA-4B4D-B55F-C20DAD34A1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7E6DFF37-23A2-FA4C-8CB1-0EA379C6776F}"/>
              </a:ext>
            </a:extLst>
          </p:cNvPr>
          <p:cNvSpPr txBox="1">
            <a:spLocks/>
          </p:cNvSpPr>
          <p:nvPr userDrawn="1"/>
        </p:nvSpPr>
        <p:spPr>
          <a:xfrm>
            <a:off x="1600200" y="7334807"/>
            <a:ext cx="3291840" cy="4381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366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40" b="1" err="1">
                <a:solidFill>
                  <a:srgbClr val="333C46"/>
                </a:solidFill>
                <a:latin typeface="Poppins" pitchFamily="2" charset="77"/>
                <a:cs typeface="Poppins" pitchFamily="2" charset="77"/>
              </a:rPr>
              <a:t>TheSmartSource.com</a:t>
            </a:r>
            <a:endParaRPr lang="en-US" sz="1440" b="1">
              <a:solidFill>
                <a:srgbClr val="333C46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D083864B-EA0D-A04F-B437-65A15D80C504}"/>
              </a:ext>
            </a:extLst>
          </p:cNvPr>
          <p:cNvSpPr/>
          <p:nvPr userDrawn="1"/>
        </p:nvSpPr>
        <p:spPr>
          <a:xfrm>
            <a:off x="0" y="-1"/>
            <a:ext cx="14630400" cy="263827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Title 217">
            <a:extLst>
              <a:ext uri="{FF2B5EF4-FFF2-40B4-BE49-F238E27FC236}">
                <a16:creationId xmlns:a16="http://schemas.microsoft.com/office/drawing/2014/main" id="{D7D3327A-ACF6-7C49-8ECA-5EF60B494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38150"/>
            <a:ext cx="12618720" cy="1590676"/>
          </a:xfrm>
        </p:spPr>
        <p:txBody>
          <a:bodyPr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E4F5AC-8A1D-D040-A153-54D2E59B00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1701802"/>
            <a:ext cx="7391400" cy="714375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  <a:lvl2pPr marL="54864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90DCED-CE73-1E48-B24A-63E8EF70BD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15890" y="7215784"/>
            <a:ext cx="600219" cy="53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6" userDrawn="1">
          <p15:clr>
            <a:srgbClr val="FBAE40"/>
          </p15:clr>
        </p15:guide>
        <p15:guide id="2" orient="horz" pos="2760" userDrawn="1">
          <p15:clr>
            <a:srgbClr val="FBAE40"/>
          </p15:clr>
        </p15:guide>
        <p15:guide id="3" orient="horz" pos="4464" userDrawn="1">
          <p15:clr>
            <a:srgbClr val="FBAE40"/>
          </p15:clr>
        </p15:guide>
        <p15:guide id="4" orient="horz" pos="470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" y="7333488"/>
            <a:ext cx="666496" cy="412115"/>
          </a:xfrm>
        </p:spPr>
        <p:txBody>
          <a:bodyPr anchor="b" anchorCtr="0"/>
          <a:lstStyle>
            <a:lvl1pPr algn="l">
              <a:defRPr>
                <a:solidFill>
                  <a:srgbClr val="F36622"/>
                </a:solidFill>
              </a:defRPr>
            </a:lvl1pPr>
          </a:lstStyle>
          <a:p>
            <a:fld id="{36C41C2D-80EA-4B4D-B55F-C20DAD34A1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7E6DFF37-23A2-FA4C-8CB1-0EA379C6776F}"/>
              </a:ext>
            </a:extLst>
          </p:cNvPr>
          <p:cNvSpPr txBox="1">
            <a:spLocks/>
          </p:cNvSpPr>
          <p:nvPr userDrawn="1"/>
        </p:nvSpPr>
        <p:spPr>
          <a:xfrm>
            <a:off x="1600200" y="7334807"/>
            <a:ext cx="3291840" cy="4381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366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40" b="1" err="1">
                <a:solidFill>
                  <a:srgbClr val="333C46"/>
                </a:solidFill>
                <a:latin typeface="Poppins" pitchFamily="2" charset="77"/>
                <a:cs typeface="Poppins" pitchFamily="2" charset="77"/>
              </a:rPr>
              <a:t>TheSmartSource.com</a:t>
            </a:r>
            <a:endParaRPr lang="en-US" sz="1440" b="1">
              <a:solidFill>
                <a:srgbClr val="333C46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76231CFB-55BA-204D-A3D3-9EA66FA2A3E0}"/>
              </a:ext>
            </a:extLst>
          </p:cNvPr>
          <p:cNvGrpSpPr/>
          <p:nvPr userDrawn="1"/>
        </p:nvGrpSpPr>
        <p:grpSpPr>
          <a:xfrm>
            <a:off x="10852035" y="-583408"/>
            <a:ext cx="4027576" cy="3108168"/>
            <a:chOff x="11598826" y="-298550"/>
            <a:chExt cx="4046910" cy="3123088"/>
          </a:xfrm>
        </p:grpSpPr>
        <p:sp>
          <p:nvSpPr>
            <p:cNvPr id="213" name="Freeform 1">
              <a:extLst>
                <a:ext uri="{FF2B5EF4-FFF2-40B4-BE49-F238E27FC236}">
                  <a16:creationId xmlns:a16="http://schemas.microsoft.com/office/drawing/2014/main" id="{5C3E8B00-3835-BB4D-87E1-65EE9E359C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22208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3 w 8001"/>
                <a:gd name="T5" fmla="*/ 7781 h 16250"/>
                <a:gd name="T6" fmla="*/ 7813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3" y="7781"/>
                    <a:pt x="7813" y="7781"/>
                    <a:pt x="7813" y="7781"/>
                  </a:cubicBezTo>
                  <a:cubicBezTo>
                    <a:pt x="8000" y="7969"/>
                    <a:pt x="8000" y="8249"/>
                    <a:pt x="7813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Freeform 2">
              <a:extLst>
                <a:ext uri="{FF2B5EF4-FFF2-40B4-BE49-F238E27FC236}">
                  <a16:creationId xmlns:a16="http://schemas.microsoft.com/office/drawing/2014/main" id="{65D7D135-780F-3144-919C-C742781751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72069" y="-298550"/>
              <a:ext cx="1537390" cy="3123088"/>
            </a:xfrm>
            <a:custGeom>
              <a:avLst/>
              <a:gdLst>
                <a:gd name="T0" fmla="*/ 0 w 8000"/>
                <a:gd name="T1" fmla="*/ 0 h 16250"/>
                <a:gd name="T2" fmla="*/ 0 w 8000"/>
                <a:gd name="T3" fmla="*/ 0 h 16250"/>
                <a:gd name="T4" fmla="*/ 7812 w 8000"/>
                <a:gd name="T5" fmla="*/ 7781 h 16250"/>
                <a:gd name="T6" fmla="*/ 7812 w 8000"/>
                <a:gd name="T7" fmla="*/ 8437 h 16250"/>
                <a:gd name="T8" fmla="*/ 0 w 8000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0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7999" y="7969"/>
                    <a:pt x="7999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Freeform 3">
              <a:extLst>
                <a:ext uri="{FF2B5EF4-FFF2-40B4-BE49-F238E27FC236}">
                  <a16:creationId xmlns:a16="http://schemas.microsoft.com/office/drawing/2014/main" id="{5A1EAD47-5E15-6B40-BB4C-ED4906C622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563345" y="-298550"/>
              <a:ext cx="1537390" cy="3123088"/>
            </a:xfrm>
            <a:custGeom>
              <a:avLst/>
              <a:gdLst>
                <a:gd name="T0" fmla="*/ 0 w 8000"/>
                <a:gd name="T1" fmla="*/ 0 h 16250"/>
                <a:gd name="T2" fmla="*/ 0 w 8000"/>
                <a:gd name="T3" fmla="*/ 0 h 16250"/>
                <a:gd name="T4" fmla="*/ 7811 w 8000"/>
                <a:gd name="T5" fmla="*/ 7781 h 16250"/>
                <a:gd name="T6" fmla="*/ 7811 w 8000"/>
                <a:gd name="T7" fmla="*/ 8437 h 16250"/>
                <a:gd name="T8" fmla="*/ 0 w 8000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0" h="16250">
                  <a:moveTo>
                    <a:pt x="0" y="0"/>
                  </a:moveTo>
                  <a:lnTo>
                    <a:pt x="0" y="0"/>
                  </a:lnTo>
                  <a:cubicBezTo>
                    <a:pt x="7811" y="7781"/>
                    <a:pt x="7811" y="7781"/>
                    <a:pt x="7811" y="7781"/>
                  </a:cubicBezTo>
                  <a:cubicBezTo>
                    <a:pt x="7999" y="7969"/>
                    <a:pt x="7999" y="8249"/>
                    <a:pt x="7811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Freeform 4">
              <a:extLst>
                <a:ext uri="{FF2B5EF4-FFF2-40B4-BE49-F238E27FC236}">
                  <a16:creationId xmlns:a16="http://schemas.microsoft.com/office/drawing/2014/main" id="{E6384B0E-E31C-B84A-960B-605BBB571F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108346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2 w 8001"/>
                <a:gd name="T5" fmla="*/ 7781 h 16250"/>
                <a:gd name="T6" fmla="*/ 7812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8000" y="7969"/>
                    <a:pt x="8000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Freeform 4">
              <a:extLst>
                <a:ext uri="{FF2B5EF4-FFF2-40B4-BE49-F238E27FC236}">
                  <a16:creationId xmlns:a16="http://schemas.microsoft.com/office/drawing/2014/main" id="{0AF2AC52-DFA2-8747-BEC1-E856DA1E0A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98826" y="-298550"/>
              <a:ext cx="1537390" cy="3123088"/>
            </a:xfrm>
            <a:custGeom>
              <a:avLst/>
              <a:gdLst>
                <a:gd name="T0" fmla="*/ 0 w 8001"/>
                <a:gd name="T1" fmla="*/ 0 h 16250"/>
                <a:gd name="T2" fmla="*/ 0 w 8001"/>
                <a:gd name="T3" fmla="*/ 0 h 16250"/>
                <a:gd name="T4" fmla="*/ 7812 w 8001"/>
                <a:gd name="T5" fmla="*/ 7781 h 16250"/>
                <a:gd name="T6" fmla="*/ 7812 w 8001"/>
                <a:gd name="T7" fmla="*/ 8437 h 16250"/>
                <a:gd name="T8" fmla="*/ 0 w 8001"/>
                <a:gd name="T9" fmla="*/ 16249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1" h="16250">
                  <a:moveTo>
                    <a:pt x="0" y="0"/>
                  </a:moveTo>
                  <a:lnTo>
                    <a:pt x="0" y="0"/>
                  </a:lnTo>
                  <a:cubicBezTo>
                    <a:pt x="7812" y="7781"/>
                    <a:pt x="7812" y="7781"/>
                    <a:pt x="7812" y="7781"/>
                  </a:cubicBezTo>
                  <a:cubicBezTo>
                    <a:pt x="8000" y="7969"/>
                    <a:pt x="8000" y="8249"/>
                    <a:pt x="7812" y="8437"/>
                  </a:cubicBezTo>
                  <a:cubicBezTo>
                    <a:pt x="0" y="16249"/>
                    <a:pt x="0" y="16249"/>
                    <a:pt x="0" y="16249"/>
                  </a:cubicBezTo>
                </a:path>
              </a:pathLst>
            </a:custGeom>
            <a:noFill/>
            <a:ln w="15875" cap="flat">
              <a:gradFill>
                <a:gsLst>
                  <a:gs pos="0">
                    <a:schemeClr val="tx1"/>
                  </a:gs>
                  <a:gs pos="100000">
                    <a:schemeClr val="bg1">
                      <a:alpha val="16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8" name="Title 217">
            <a:extLst>
              <a:ext uri="{FF2B5EF4-FFF2-40B4-BE49-F238E27FC236}">
                <a16:creationId xmlns:a16="http://schemas.microsoft.com/office/drawing/2014/main" id="{D7D3327A-ACF6-7C49-8ECA-5EF60B494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38150"/>
            <a:ext cx="12618720" cy="1590676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44F7008-CE9E-B94B-8442-FFDFFBF0BF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2308225"/>
            <a:ext cx="2758450" cy="2758450"/>
          </a:xfrm>
          <a:prstGeom prst="round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9" name="Picture Placeholder 3">
            <a:extLst>
              <a:ext uri="{FF2B5EF4-FFF2-40B4-BE49-F238E27FC236}">
                <a16:creationId xmlns:a16="http://schemas.microsoft.com/office/drawing/2014/main" id="{3301FFE4-BF0C-9547-A563-73ADFD619D3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96986" y="2308225"/>
            <a:ext cx="2758450" cy="2758450"/>
          </a:xfrm>
          <a:prstGeom prst="round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0" name="Picture Placeholder 3">
            <a:extLst>
              <a:ext uri="{FF2B5EF4-FFF2-40B4-BE49-F238E27FC236}">
                <a16:creationId xmlns:a16="http://schemas.microsoft.com/office/drawing/2014/main" id="{54625EE0-A4F9-9B4B-ABCD-1ECAE225B9D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79572" y="2308225"/>
            <a:ext cx="2758450" cy="2758450"/>
          </a:xfrm>
          <a:prstGeom prst="round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1" name="Picture Placeholder 3">
            <a:extLst>
              <a:ext uri="{FF2B5EF4-FFF2-40B4-BE49-F238E27FC236}">
                <a16:creationId xmlns:a16="http://schemas.microsoft.com/office/drawing/2014/main" id="{23ACD45E-4D54-E34B-BD75-70436FF7B62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762158" y="2308225"/>
            <a:ext cx="2758450" cy="2758450"/>
          </a:xfrm>
          <a:prstGeom prst="round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750E13-135E-EB4D-8A7E-0A507D4180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4400" y="5244051"/>
            <a:ext cx="2757488" cy="2024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200" baseline="0"/>
            </a:lvl1pPr>
            <a:lvl2pPr marL="54864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3" name="Text Placeholder 4">
            <a:extLst>
              <a:ext uri="{FF2B5EF4-FFF2-40B4-BE49-F238E27FC236}">
                <a16:creationId xmlns:a16="http://schemas.microsoft.com/office/drawing/2014/main" id="{DD4C08D9-9053-7A40-B02F-2C85852168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197948" y="5244051"/>
            <a:ext cx="2757488" cy="2024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200" baseline="0"/>
            </a:lvl1pPr>
            <a:lvl2pPr marL="54864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4" name="Text Placeholder 4">
            <a:extLst>
              <a:ext uri="{FF2B5EF4-FFF2-40B4-BE49-F238E27FC236}">
                <a16:creationId xmlns:a16="http://schemas.microsoft.com/office/drawing/2014/main" id="{009D282A-4A1F-C441-812D-F1BE6317E8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80534" y="5244051"/>
            <a:ext cx="2757488" cy="2024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200" baseline="0"/>
            </a:lvl1pPr>
            <a:lvl2pPr marL="54864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5" name="Text Placeholder 4">
            <a:extLst>
              <a:ext uri="{FF2B5EF4-FFF2-40B4-BE49-F238E27FC236}">
                <a16:creationId xmlns:a16="http://schemas.microsoft.com/office/drawing/2014/main" id="{951F9D3A-6B94-F34E-988F-11D1BE167A3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775632" y="5244051"/>
            <a:ext cx="2757488" cy="2024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200" baseline="0"/>
            </a:lvl1pPr>
            <a:lvl2pPr marL="54864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5343C14E-8BA6-0B47-BE8A-7CC91E768507}"/>
              </a:ext>
            </a:extLst>
          </p:cNvPr>
          <p:cNvGrpSpPr/>
          <p:nvPr userDrawn="1"/>
        </p:nvGrpSpPr>
        <p:grpSpPr>
          <a:xfrm>
            <a:off x="14114588" y="2797709"/>
            <a:ext cx="630237" cy="3925888"/>
            <a:chOff x="13300811" y="2276477"/>
            <a:chExt cx="630237" cy="3925888"/>
          </a:xfrm>
          <a:gradFill>
            <a:gsLst>
              <a:gs pos="100000">
                <a:schemeClr val="bg1">
                  <a:alpha val="0"/>
                </a:schemeClr>
              </a:gs>
              <a:gs pos="20000">
                <a:schemeClr val="bg2">
                  <a:alpha val="42000"/>
                </a:schemeClr>
              </a:gs>
            </a:gsLst>
            <a:lin ang="14400000" scaled="0"/>
          </a:gradFill>
        </p:grpSpPr>
        <p:sp>
          <p:nvSpPr>
            <p:cNvPr id="191" name="Freeform 1">
              <a:extLst>
                <a:ext uri="{FF2B5EF4-FFF2-40B4-BE49-F238E27FC236}">
                  <a16:creationId xmlns:a16="http://schemas.microsoft.com/office/drawing/2014/main" id="{B848A09A-0E33-0D47-B156-4945275EE0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" name="Freeform 2">
              <a:extLst>
                <a:ext uri="{FF2B5EF4-FFF2-40B4-BE49-F238E27FC236}">
                  <a16:creationId xmlns:a16="http://schemas.microsoft.com/office/drawing/2014/main" id="{56C29102-3C86-4347-8AB7-CE15EB713A2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" name="Freeform 3">
              <a:extLst>
                <a:ext uri="{FF2B5EF4-FFF2-40B4-BE49-F238E27FC236}">
                  <a16:creationId xmlns:a16="http://schemas.microsoft.com/office/drawing/2014/main" id="{A0DE46D4-1C29-C546-82AF-945F17577C0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" name="Freeform 8">
              <a:extLst>
                <a:ext uri="{FF2B5EF4-FFF2-40B4-BE49-F238E27FC236}">
                  <a16:creationId xmlns:a16="http://schemas.microsoft.com/office/drawing/2014/main" id="{A8AA5198-2980-A146-B28D-782A1FEA330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" name="Freeform 9">
              <a:extLst>
                <a:ext uri="{FF2B5EF4-FFF2-40B4-BE49-F238E27FC236}">
                  <a16:creationId xmlns:a16="http://schemas.microsoft.com/office/drawing/2014/main" id="{D010E7A3-3BFD-814E-9B3E-6C884C41E4B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" name="Freeform 10">
              <a:extLst>
                <a:ext uri="{FF2B5EF4-FFF2-40B4-BE49-F238E27FC236}">
                  <a16:creationId xmlns:a16="http://schemas.microsoft.com/office/drawing/2014/main" id="{3E7F9321-F523-8145-8730-5A3918D9B0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" name="Freeform 50">
              <a:extLst>
                <a:ext uri="{FF2B5EF4-FFF2-40B4-BE49-F238E27FC236}">
                  <a16:creationId xmlns:a16="http://schemas.microsoft.com/office/drawing/2014/main" id="{75DF7642-22E8-A548-9B32-1E2C3010B9B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" name="Freeform 51">
              <a:extLst>
                <a:ext uri="{FF2B5EF4-FFF2-40B4-BE49-F238E27FC236}">
                  <a16:creationId xmlns:a16="http://schemas.microsoft.com/office/drawing/2014/main" id="{C167B6A7-4DAB-5647-BD42-CF5A86D3C6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" name="Freeform 52">
              <a:extLst>
                <a:ext uri="{FF2B5EF4-FFF2-40B4-BE49-F238E27FC236}">
                  <a16:creationId xmlns:a16="http://schemas.microsoft.com/office/drawing/2014/main" id="{B42E022E-DA00-1C43-B2D3-21B0DBEC02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" name="Freeform 53">
              <a:extLst>
                <a:ext uri="{FF2B5EF4-FFF2-40B4-BE49-F238E27FC236}">
                  <a16:creationId xmlns:a16="http://schemas.microsoft.com/office/drawing/2014/main" id="{F5547F37-4E96-B444-A480-07DD6E95D5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" name="Freeform 54">
              <a:extLst>
                <a:ext uri="{FF2B5EF4-FFF2-40B4-BE49-F238E27FC236}">
                  <a16:creationId xmlns:a16="http://schemas.microsoft.com/office/drawing/2014/main" id="{C8902CA6-1CE2-AC46-81C3-A9A264F7A56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Freeform 55">
              <a:extLst>
                <a:ext uri="{FF2B5EF4-FFF2-40B4-BE49-F238E27FC236}">
                  <a16:creationId xmlns:a16="http://schemas.microsoft.com/office/drawing/2014/main" id="{FDD4B1A3-48E6-9144-AB8F-E15006EB5EE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" name="Freeform 56">
              <a:extLst>
                <a:ext uri="{FF2B5EF4-FFF2-40B4-BE49-F238E27FC236}">
                  <a16:creationId xmlns:a16="http://schemas.microsoft.com/office/drawing/2014/main" id="{1B179609-AFA3-214A-A714-01743B399A1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" name="Freeform 57">
              <a:extLst>
                <a:ext uri="{FF2B5EF4-FFF2-40B4-BE49-F238E27FC236}">
                  <a16:creationId xmlns:a16="http://schemas.microsoft.com/office/drawing/2014/main" id="{29315DDA-EA48-5744-83CB-C0182658DFE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" name="Freeform 58">
              <a:extLst>
                <a:ext uri="{FF2B5EF4-FFF2-40B4-BE49-F238E27FC236}">
                  <a16:creationId xmlns:a16="http://schemas.microsoft.com/office/drawing/2014/main" id="{8E8BBA26-F6FC-604D-B830-30A8120B5E5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" name="Freeform 59">
              <a:extLst>
                <a:ext uri="{FF2B5EF4-FFF2-40B4-BE49-F238E27FC236}">
                  <a16:creationId xmlns:a16="http://schemas.microsoft.com/office/drawing/2014/main" id="{12D82C40-EB80-1F46-A38E-3E9502BCBD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" name="Freeform 60">
              <a:extLst>
                <a:ext uri="{FF2B5EF4-FFF2-40B4-BE49-F238E27FC236}">
                  <a16:creationId xmlns:a16="http://schemas.microsoft.com/office/drawing/2014/main" id="{E4056DB3-5E16-2E44-A142-E634CAFA1D0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" name="Freeform 61">
              <a:extLst>
                <a:ext uri="{FF2B5EF4-FFF2-40B4-BE49-F238E27FC236}">
                  <a16:creationId xmlns:a16="http://schemas.microsoft.com/office/drawing/2014/main" id="{3CF5F8D4-9CD7-4344-B0AE-199A5A0F007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" name="Freeform 62">
              <a:extLst>
                <a:ext uri="{FF2B5EF4-FFF2-40B4-BE49-F238E27FC236}">
                  <a16:creationId xmlns:a16="http://schemas.microsoft.com/office/drawing/2014/main" id="{0FFD1036-ABEF-0A44-BA2B-E9DFACA5F11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" name="Freeform 63">
              <a:extLst>
                <a:ext uri="{FF2B5EF4-FFF2-40B4-BE49-F238E27FC236}">
                  <a16:creationId xmlns:a16="http://schemas.microsoft.com/office/drawing/2014/main" id="{335E5721-84E7-CB44-BFE6-274E6D4457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F4DC6A49-9819-CB47-B459-7DD176D66EE5}"/>
              </a:ext>
            </a:extLst>
          </p:cNvPr>
          <p:cNvGrpSpPr/>
          <p:nvPr userDrawn="1"/>
        </p:nvGrpSpPr>
        <p:grpSpPr>
          <a:xfrm>
            <a:off x="-111246" y="3851064"/>
            <a:ext cx="630237" cy="3925888"/>
            <a:chOff x="13300811" y="2276477"/>
            <a:chExt cx="630237" cy="3925888"/>
          </a:xfrm>
          <a:gradFill>
            <a:gsLst>
              <a:gs pos="100000">
                <a:schemeClr val="bg1">
                  <a:alpha val="0"/>
                </a:schemeClr>
              </a:gs>
              <a:gs pos="20000">
                <a:schemeClr val="bg2">
                  <a:alpha val="42000"/>
                </a:schemeClr>
              </a:gs>
            </a:gsLst>
            <a:lin ang="14400000" scaled="0"/>
          </a:gradFill>
        </p:grpSpPr>
        <p:sp>
          <p:nvSpPr>
            <p:cNvPr id="222" name="Freeform 1">
              <a:extLst>
                <a:ext uri="{FF2B5EF4-FFF2-40B4-BE49-F238E27FC236}">
                  <a16:creationId xmlns:a16="http://schemas.microsoft.com/office/drawing/2014/main" id="{3A9F16BF-C29E-7E4F-813D-75F2581043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3" name="Freeform 2">
              <a:extLst>
                <a:ext uri="{FF2B5EF4-FFF2-40B4-BE49-F238E27FC236}">
                  <a16:creationId xmlns:a16="http://schemas.microsoft.com/office/drawing/2014/main" id="{4F4FC229-24D7-574A-97C0-0B0B6EF794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4" name="Freeform 3">
              <a:extLst>
                <a:ext uri="{FF2B5EF4-FFF2-40B4-BE49-F238E27FC236}">
                  <a16:creationId xmlns:a16="http://schemas.microsoft.com/office/drawing/2014/main" id="{248AFFBF-4FEA-494D-9FF1-3FBE3F4099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" name="Freeform 8">
              <a:extLst>
                <a:ext uri="{FF2B5EF4-FFF2-40B4-BE49-F238E27FC236}">
                  <a16:creationId xmlns:a16="http://schemas.microsoft.com/office/drawing/2014/main" id="{DAF598B9-640A-EA49-848A-2BC35A5D20E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6924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" name="Freeform 9">
              <a:extLst>
                <a:ext uri="{FF2B5EF4-FFF2-40B4-BE49-F238E27FC236}">
                  <a16:creationId xmlns:a16="http://schemas.microsoft.com/office/drawing/2014/main" id="{DBC90FAF-26F6-5E4F-BC47-1BBEF006C7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2276477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" name="Freeform 10">
              <a:extLst>
                <a:ext uri="{FF2B5EF4-FFF2-40B4-BE49-F238E27FC236}">
                  <a16:creationId xmlns:a16="http://schemas.microsoft.com/office/drawing/2014/main" id="{75EF33C7-EC01-0C4F-A489-D163605DC50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097215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9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9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7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9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9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" name="Freeform 50">
              <a:extLst>
                <a:ext uri="{FF2B5EF4-FFF2-40B4-BE49-F238E27FC236}">
                  <a16:creationId xmlns:a16="http://schemas.microsoft.com/office/drawing/2014/main" id="{037CEEA4-D0E5-214D-81CD-656CF7DD73B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9" name="Freeform 51">
              <a:extLst>
                <a:ext uri="{FF2B5EF4-FFF2-40B4-BE49-F238E27FC236}">
                  <a16:creationId xmlns:a16="http://schemas.microsoft.com/office/drawing/2014/main" id="{7DBB7A0B-7313-784A-A405-CF8ABF56B36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" name="Freeform 52">
              <a:extLst>
                <a:ext uri="{FF2B5EF4-FFF2-40B4-BE49-F238E27FC236}">
                  <a16:creationId xmlns:a16="http://schemas.microsoft.com/office/drawing/2014/main" id="{52167629-4B24-7746-8244-F65E91F0E7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69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69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125"/>
                    <a:pt x="62" y="156"/>
                  </a:cubicBezTo>
                  <a:cubicBezTo>
                    <a:pt x="62" y="469"/>
                    <a:pt x="62" y="469"/>
                    <a:pt x="62" y="469"/>
                  </a:cubicBezTo>
                  <a:cubicBezTo>
                    <a:pt x="62" y="531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31"/>
                    <a:pt x="562" y="469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125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1" name="Freeform 53">
              <a:extLst>
                <a:ext uri="{FF2B5EF4-FFF2-40B4-BE49-F238E27FC236}">
                  <a16:creationId xmlns:a16="http://schemas.microsoft.com/office/drawing/2014/main" id="{71A86BBB-6218-9A44-8F8B-03D9C0A21D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2" name="Freeform 54">
              <a:extLst>
                <a:ext uri="{FF2B5EF4-FFF2-40B4-BE49-F238E27FC236}">
                  <a16:creationId xmlns:a16="http://schemas.microsoft.com/office/drawing/2014/main" id="{35B544BC-C864-4248-AE76-CFD7F15494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3" name="Freeform 55">
              <a:extLst>
                <a:ext uri="{FF2B5EF4-FFF2-40B4-BE49-F238E27FC236}">
                  <a16:creationId xmlns:a16="http://schemas.microsoft.com/office/drawing/2014/main" id="{00CD75C8-EC24-7C44-ABEF-147980192F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4" name="Freeform 56">
              <a:extLst>
                <a:ext uri="{FF2B5EF4-FFF2-40B4-BE49-F238E27FC236}">
                  <a16:creationId xmlns:a16="http://schemas.microsoft.com/office/drawing/2014/main" id="{6C839008-FCEF-5847-A47A-ADEDA92B9C2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300811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69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69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69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69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62"/>
                    <a:pt x="0" y="46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94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94"/>
                    <a:pt x="625" y="156"/>
                  </a:cubicBezTo>
                  <a:cubicBezTo>
                    <a:pt x="625" y="469"/>
                    <a:pt x="625" y="469"/>
                    <a:pt x="625" y="469"/>
                  </a:cubicBezTo>
                  <a:cubicBezTo>
                    <a:pt x="625" y="562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125"/>
                    <a:pt x="63" y="156"/>
                  </a:cubicBezTo>
                  <a:cubicBezTo>
                    <a:pt x="63" y="469"/>
                    <a:pt x="63" y="469"/>
                    <a:pt x="63" y="469"/>
                  </a:cubicBezTo>
                  <a:cubicBezTo>
                    <a:pt x="63" y="531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31"/>
                    <a:pt x="563" y="469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125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" name="Freeform 57">
              <a:extLst>
                <a:ext uri="{FF2B5EF4-FFF2-40B4-BE49-F238E27FC236}">
                  <a16:creationId xmlns:a16="http://schemas.microsoft.com/office/drawing/2014/main" id="{B7388261-EF87-024C-9CF3-C9FE3D26FF6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561015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8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7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87 w 626"/>
                <a:gd name="T21" fmla="*/ 62 h 626"/>
                <a:gd name="T22" fmla="*/ 187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87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8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87" y="625"/>
                    <a:pt x="187" y="625"/>
                    <a:pt x="187" y="625"/>
                  </a:cubicBezTo>
                  <a:cubicBezTo>
                    <a:pt x="9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3" y="0"/>
                    <a:pt x="187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6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2" y="625"/>
                    <a:pt x="468" y="625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ubicBezTo>
                    <a:pt x="125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125" y="562"/>
                    <a:pt x="187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31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31" y="62"/>
                    <a:pt x="468" y="62"/>
                  </a:cubicBezTo>
                  <a:lnTo>
                    <a:pt x="18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" name="Freeform 58">
              <a:extLst>
                <a:ext uri="{FF2B5EF4-FFF2-40B4-BE49-F238E27FC236}">
                  <a16:creationId xmlns:a16="http://schemas.microsoft.com/office/drawing/2014/main" id="{F807673C-9A8F-DF44-9D98-18ECBDE47A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156202"/>
              <a:ext cx="225425" cy="225425"/>
            </a:xfrm>
            <a:custGeom>
              <a:avLst/>
              <a:gdLst>
                <a:gd name="T0" fmla="*/ 437 w 626"/>
                <a:gd name="T1" fmla="*/ 625 h 626"/>
                <a:gd name="T2" fmla="*/ 437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7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7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37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37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7" y="625"/>
                  </a:moveTo>
                  <a:lnTo>
                    <a:pt x="437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7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3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3" y="562"/>
                    <a:pt x="156" y="562"/>
                  </a:cubicBezTo>
                  <a:cubicBezTo>
                    <a:pt x="437" y="562"/>
                    <a:pt x="437" y="562"/>
                    <a:pt x="437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37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7" name="Freeform 59">
              <a:extLst>
                <a:ext uri="{FF2B5EF4-FFF2-40B4-BE49-F238E27FC236}">
                  <a16:creationId xmlns:a16="http://schemas.microsoft.com/office/drawing/2014/main" id="{6BEA03A0-C549-9C42-A147-5DDAB2FE012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5976940"/>
              <a:ext cx="225425" cy="225425"/>
            </a:xfrm>
            <a:custGeom>
              <a:avLst/>
              <a:gdLst>
                <a:gd name="T0" fmla="*/ 468 w 626"/>
                <a:gd name="T1" fmla="*/ 625 h 626"/>
                <a:gd name="T2" fmla="*/ 46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6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2 w 626"/>
                <a:gd name="T25" fmla="*/ 156 h 626"/>
                <a:gd name="T26" fmla="*/ 62 w 626"/>
                <a:gd name="T27" fmla="*/ 437 h 626"/>
                <a:gd name="T28" fmla="*/ 156 w 626"/>
                <a:gd name="T29" fmla="*/ 562 h 626"/>
                <a:gd name="T30" fmla="*/ 468 w 626"/>
                <a:gd name="T31" fmla="*/ 562 h 626"/>
                <a:gd name="T32" fmla="*/ 562 w 626"/>
                <a:gd name="T33" fmla="*/ 437 h 626"/>
                <a:gd name="T34" fmla="*/ 562 w 626"/>
                <a:gd name="T35" fmla="*/ 156 h 626"/>
                <a:gd name="T36" fmla="*/ 46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8" y="625"/>
                  </a:moveTo>
                  <a:lnTo>
                    <a:pt x="46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2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2" y="0"/>
                    <a:pt x="156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6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2" y="94"/>
                    <a:pt x="62" y="156"/>
                  </a:cubicBezTo>
                  <a:cubicBezTo>
                    <a:pt x="62" y="437"/>
                    <a:pt x="62" y="437"/>
                    <a:pt x="62" y="437"/>
                  </a:cubicBezTo>
                  <a:cubicBezTo>
                    <a:pt x="62" y="500"/>
                    <a:pt x="94" y="562"/>
                    <a:pt x="156" y="562"/>
                  </a:cubicBezTo>
                  <a:cubicBezTo>
                    <a:pt x="468" y="562"/>
                    <a:pt x="468" y="562"/>
                    <a:pt x="468" y="562"/>
                  </a:cubicBezTo>
                  <a:cubicBezTo>
                    <a:pt x="500" y="562"/>
                    <a:pt x="562" y="500"/>
                    <a:pt x="562" y="437"/>
                  </a:cubicBezTo>
                  <a:cubicBezTo>
                    <a:pt x="562" y="156"/>
                    <a:pt x="562" y="156"/>
                    <a:pt x="562" y="156"/>
                  </a:cubicBezTo>
                  <a:cubicBezTo>
                    <a:pt x="562" y="94"/>
                    <a:pt x="500" y="62"/>
                    <a:pt x="46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" name="Freeform 60">
              <a:extLst>
                <a:ext uri="{FF2B5EF4-FFF2-40B4-BE49-F238E27FC236}">
                  <a16:creationId xmlns:a16="http://schemas.microsoft.com/office/drawing/2014/main" id="{DB1596EF-C4F9-5847-BC0B-2AF528419B5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333877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7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7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7 w 626"/>
                <a:gd name="T21" fmla="*/ 62 h 626"/>
                <a:gd name="T22" fmla="*/ 157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7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7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7" y="625"/>
                    <a:pt x="157" y="625"/>
                    <a:pt x="157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7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2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2" y="625"/>
                    <a:pt x="438" y="625"/>
                  </a:cubicBezTo>
                  <a:close/>
                  <a:moveTo>
                    <a:pt x="157" y="62"/>
                  </a:moveTo>
                  <a:lnTo>
                    <a:pt x="157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7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7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" name="Freeform 61">
              <a:extLst>
                <a:ext uri="{FF2B5EF4-FFF2-40B4-BE49-F238E27FC236}">
                  <a16:creationId xmlns:a16="http://schemas.microsoft.com/office/drawing/2014/main" id="{9FF70B0C-033F-F741-9D1C-3AB7B30D3D4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917952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1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1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" name="Freeform 62">
              <a:extLst>
                <a:ext uri="{FF2B5EF4-FFF2-40B4-BE49-F238E27FC236}">
                  <a16:creationId xmlns:a16="http://schemas.microsoft.com/office/drawing/2014/main" id="{3045CBA1-1451-6844-AEC0-8201D5DB1D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4738690"/>
              <a:ext cx="225425" cy="225425"/>
            </a:xfrm>
            <a:custGeom>
              <a:avLst/>
              <a:gdLst>
                <a:gd name="T0" fmla="*/ 469 w 626"/>
                <a:gd name="T1" fmla="*/ 625 h 626"/>
                <a:gd name="T2" fmla="*/ 469 w 626"/>
                <a:gd name="T3" fmla="*/ 625 h 626"/>
                <a:gd name="T4" fmla="*/ 188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88 w 626"/>
                <a:gd name="T11" fmla="*/ 0 h 626"/>
                <a:gd name="T12" fmla="*/ 469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69 w 626"/>
                <a:gd name="T19" fmla="*/ 625 h 626"/>
                <a:gd name="T20" fmla="*/ 188 w 626"/>
                <a:gd name="T21" fmla="*/ 62 h 626"/>
                <a:gd name="T22" fmla="*/ 188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88 w 626"/>
                <a:gd name="T29" fmla="*/ 562 h 626"/>
                <a:gd name="T30" fmla="*/ 469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69 w 626"/>
                <a:gd name="T37" fmla="*/ 62 h 626"/>
                <a:gd name="T38" fmla="*/ 188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69" y="625"/>
                  </a:moveTo>
                  <a:lnTo>
                    <a:pt x="469" y="625"/>
                  </a:lnTo>
                  <a:cubicBezTo>
                    <a:pt x="188" y="625"/>
                    <a:pt x="188" y="625"/>
                    <a:pt x="188" y="625"/>
                  </a:cubicBezTo>
                  <a:cubicBezTo>
                    <a:pt x="94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94" y="0"/>
                    <a:pt x="188" y="0"/>
                  </a:cubicBezTo>
                  <a:cubicBezTo>
                    <a:pt x="469" y="0"/>
                    <a:pt x="469" y="0"/>
                    <a:pt x="469" y="0"/>
                  </a:cubicBezTo>
                  <a:cubicBezTo>
                    <a:pt x="563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63" y="625"/>
                    <a:pt x="469" y="625"/>
                  </a:cubicBezTo>
                  <a:close/>
                  <a:moveTo>
                    <a:pt x="188" y="62"/>
                  </a:moveTo>
                  <a:lnTo>
                    <a:pt x="188" y="62"/>
                  </a:lnTo>
                  <a:cubicBezTo>
                    <a:pt x="125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125" y="562"/>
                    <a:pt x="188" y="562"/>
                  </a:cubicBezTo>
                  <a:cubicBezTo>
                    <a:pt x="469" y="562"/>
                    <a:pt x="469" y="562"/>
                    <a:pt x="469" y="562"/>
                  </a:cubicBezTo>
                  <a:cubicBezTo>
                    <a:pt x="532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32" y="62"/>
                    <a:pt x="469" y="62"/>
                  </a:cubicBezTo>
                  <a:lnTo>
                    <a:pt x="188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" name="Freeform 63">
              <a:extLst>
                <a:ext uri="{FF2B5EF4-FFF2-40B4-BE49-F238E27FC236}">
                  <a16:creationId xmlns:a16="http://schemas.microsoft.com/office/drawing/2014/main" id="{46B36D9B-2716-D94F-8E42-A0EDEC2E64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5400000">
              <a:off x="13705623" y="3513140"/>
              <a:ext cx="225425" cy="225425"/>
            </a:xfrm>
            <a:custGeom>
              <a:avLst/>
              <a:gdLst>
                <a:gd name="T0" fmla="*/ 438 w 626"/>
                <a:gd name="T1" fmla="*/ 625 h 626"/>
                <a:gd name="T2" fmla="*/ 438 w 626"/>
                <a:gd name="T3" fmla="*/ 625 h 626"/>
                <a:gd name="T4" fmla="*/ 156 w 626"/>
                <a:gd name="T5" fmla="*/ 625 h 626"/>
                <a:gd name="T6" fmla="*/ 0 w 626"/>
                <a:gd name="T7" fmla="*/ 437 h 626"/>
                <a:gd name="T8" fmla="*/ 0 w 626"/>
                <a:gd name="T9" fmla="*/ 156 h 626"/>
                <a:gd name="T10" fmla="*/ 156 w 626"/>
                <a:gd name="T11" fmla="*/ 0 h 626"/>
                <a:gd name="T12" fmla="*/ 438 w 626"/>
                <a:gd name="T13" fmla="*/ 0 h 626"/>
                <a:gd name="T14" fmla="*/ 625 w 626"/>
                <a:gd name="T15" fmla="*/ 156 h 626"/>
                <a:gd name="T16" fmla="*/ 625 w 626"/>
                <a:gd name="T17" fmla="*/ 437 h 626"/>
                <a:gd name="T18" fmla="*/ 438 w 626"/>
                <a:gd name="T19" fmla="*/ 625 h 626"/>
                <a:gd name="T20" fmla="*/ 156 w 626"/>
                <a:gd name="T21" fmla="*/ 62 h 626"/>
                <a:gd name="T22" fmla="*/ 156 w 626"/>
                <a:gd name="T23" fmla="*/ 62 h 626"/>
                <a:gd name="T24" fmla="*/ 63 w 626"/>
                <a:gd name="T25" fmla="*/ 156 h 626"/>
                <a:gd name="T26" fmla="*/ 63 w 626"/>
                <a:gd name="T27" fmla="*/ 437 h 626"/>
                <a:gd name="T28" fmla="*/ 156 w 626"/>
                <a:gd name="T29" fmla="*/ 562 h 626"/>
                <a:gd name="T30" fmla="*/ 438 w 626"/>
                <a:gd name="T31" fmla="*/ 562 h 626"/>
                <a:gd name="T32" fmla="*/ 563 w 626"/>
                <a:gd name="T33" fmla="*/ 437 h 626"/>
                <a:gd name="T34" fmla="*/ 563 w 626"/>
                <a:gd name="T35" fmla="*/ 156 h 626"/>
                <a:gd name="T36" fmla="*/ 438 w 626"/>
                <a:gd name="T37" fmla="*/ 62 h 626"/>
                <a:gd name="T38" fmla="*/ 156 w 626"/>
                <a:gd name="T39" fmla="*/ 6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6" h="626">
                  <a:moveTo>
                    <a:pt x="438" y="625"/>
                  </a:moveTo>
                  <a:lnTo>
                    <a:pt x="438" y="625"/>
                  </a:lnTo>
                  <a:cubicBezTo>
                    <a:pt x="156" y="625"/>
                    <a:pt x="156" y="625"/>
                    <a:pt x="156" y="625"/>
                  </a:cubicBezTo>
                  <a:cubicBezTo>
                    <a:pt x="63" y="625"/>
                    <a:pt x="0" y="531"/>
                    <a:pt x="0" y="4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62"/>
                    <a:pt x="63" y="0"/>
                    <a:pt x="156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531" y="0"/>
                    <a:pt x="625" y="62"/>
                    <a:pt x="625" y="156"/>
                  </a:cubicBezTo>
                  <a:cubicBezTo>
                    <a:pt x="625" y="437"/>
                    <a:pt x="625" y="437"/>
                    <a:pt x="625" y="437"/>
                  </a:cubicBezTo>
                  <a:cubicBezTo>
                    <a:pt x="625" y="531"/>
                    <a:pt x="531" y="625"/>
                    <a:pt x="438" y="625"/>
                  </a:cubicBezTo>
                  <a:close/>
                  <a:moveTo>
                    <a:pt x="156" y="62"/>
                  </a:moveTo>
                  <a:lnTo>
                    <a:pt x="156" y="62"/>
                  </a:lnTo>
                  <a:cubicBezTo>
                    <a:pt x="94" y="62"/>
                    <a:pt x="63" y="94"/>
                    <a:pt x="63" y="156"/>
                  </a:cubicBezTo>
                  <a:cubicBezTo>
                    <a:pt x="63" y="437"/>
                    <a:pt x="63" y="437"/>
                    <a:pt x="63" y="437"/>
                  </a:cubicBezTo>
                  <a:cubicBezTo>
                    <a:pt x="63" y="500"/>
                    <a:pt x="94" y="562"/>
                    <a:pt x="156" y="562"/>
                  </a:cubicBezTo>
                  <a:cubicBezTo>
                    <a:pt x="438" y="562"/>
                    <a:pt x="438" y="562"/>
                    <a:pt x="438" y="562"/>
                  </a:cubicBezTo>
                  <a:cubicBezTo>
                    <a:pt x="500" y="562"/>
                    <a:pt x="563" y="500"/>
                    <a:pt x="563" y="437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3" y="94"/>
                    <a:pt x="500" y="62"/>
                    <a:pt x="438" y="62"/>
                  </a:cubicBezTo>
                  <a:lnTo>
                    <a:pt x="156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42" name="Picture 241">
            <a:extLst>
              <a:ext uri="{FF2B5EF4-FFF2-40B4-BE49-F238E27FC236}">
                <a16:creationId xmlns:a16="http://schemas.microsoft.com/office/drawing/2014/main" id="{197B333C-6B15-1148-9FD0-E7BB28BEB3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15890" y="7215784"/>
            <a:ext cx="600219" cy="53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293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6" userDrawn="1">
          <p15:clr>
            <a:srgbClr val="FBAE40"/>
          </p15:clr>
        </p15:guide>
        <p15:guide id="2" orient="horz" pos="2760" userDrawn="1">
          <p15:clr>
            <a:srgbClr val="FBAE40"/>
          </p15:clr>
        </p15:guide>
        <p15:guide id="3" orient="horz" pos="4464" userDrawn="1">
          <p15:clr>
            <a:srgbClr val="FBAE40"/>
          </p15:clr>
        </p15:guide>
        <p15:guide id="4" orient="horz" pos="470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fld id="{36C41C2D-80EA-4B4D-B55F-C20DAD34A1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428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4" r:id="rId2"/>
    <p:sldLayoutId id="2147483662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accent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3300" b="0" i="0" kern="1200">
          <a:solidFill>
            <a:schemeClr val="tx2"/>
          </a:solidFill>
          <a:latin typeface="Source Sans Pro" panose="020B0503030403020204" pitchFamily="34" charset="77"/>
          <a:ea typeface="Source Code Pro" panose="020B0509030403020204" pitchFamily="49" charset="0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800" b="0" i="0" kern="1200">
          <a:solidFill>
            <a:schemeClr val="tx2"/>
          </a:solidFill>
          <a:latin typeface="Source Sans Pro" panose="020B0503030403020204" pitchFamily="34" charset="77"/>
          <a:ea typeface="Source Code Pro" panose="020B0509030403020204" pitchFamily="49" charset="0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Source Sans Pro" panose="020B0503030403020204" pitchFamily="34" charset="77"/>
          <a:ea typeface="Source Code Pro" panose="020B0509030403020204" pitchFamily="49" charset="0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200" b="0" i="0" kern="1200">
          <a:solidFill>
            <a:schemeClr val="tx2"/>
          </a:solidFill>
          <a:latin typeface="Source Sans Pro" panose="020B0503030403020204" pitchFamily="34" charset="77"/>
          <a:ea typeface="Source Code Pro" panose="020B0509030403020204" pitchFamily="49" charset="0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Source Sans Pro" panose="020B0503030403020204" pitchFamily="34" charset="77"/>
          <a:ea typeface="Source Code Pro" panose="020B0509030403020204" pitchFamily="49" charset="0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0B035-A0D4-FC93-44BB-66D6F66792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/>
              <a:t>IT RENTALS FOR STAFFING AGENCIES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C15FC8-39B6-2476-167E-3E7BEB7EDB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Flexible. Secure. Scalable.</a:t>
            </a:r>
          </a:p>
        </p:txBody>
      </p:sp>
    </p:spTree>
    <p:extLst>
      <p:ext uri="{BB962C8B-B14F-4D97-AF65-F5344CB8AC3E}">
        <p14:creationId xmlns:p14="http://schemas.microsoft.com/office/powerpoint/2010/main" val="121237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77B6C-473E-6B4F-9A36-0F165D60E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200"/>
              <a:t>Technology must: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/>
              <a:t>Deploy quickly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/>
              <a:t>Scale up or down on demand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/>
              <a:t>Protect sensitive data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/>
              <a:t>Avoid burdening internal teams</a:t>
            </a:r>
          </a:p>
          <a:p>
            <a:pPr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3200"/>
              <a:t>Technology should enable placements, not delay them.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98BF18-8A5F-5945-AE05-A8877088F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1C2D-80EA-4B4D-B55F-C20DAD34A13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EFB10-9AB8-284D-8B23-D3C154967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REALITY OF STAFFING TODAY</a:t>
            </a:r>
            <a:endParaRPr lang="en-US" cap="all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1B2B4-F504-0350-1BCF-6B923C4EACE5}"/>
              </a:ext>
            </a:extLst>
          </p:cNvPr>
          <p:cNvSpPr txBox="1"/>
          <p:nvPr/>
        </p:nvSpPr>
        <p:spPr>
          <a:xfrm>
            <a:off x="849856" y="1493131"/>
            <a:ext cx="12457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accent1"/>
                </a:solidFill>
                <a:latin typeface="Source Sans Pro" panose="020B0503030403020204" pitchFamily="34" charset="0"/>
              </a:rPr>
              <a:t>Speed and flexibility aren’t optional; they’re operational requirements.</a:t>
            </a:r>
          </a:p>
        </p:txBody>
      </p:sp>
    </p:spTree>
    <p:extLst>
      <p:ext uri="{BB962C8B-B14F-4D97-AF65-F5344CB8AC3E}">
        <p14:creationId xmlns:p14="http://schemas.microsoft.com/office/powerpoint/2010/main" val="416793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E33BB3-8B1F-C634-3685-E24356FA6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/>
              <a:t>Typical leasing includes:</a:t>
            </a:r>
          </a:p>
          <a:p>
            <a:pPr>
              <a:lnSpc>
                <a:spcPct val="100000"/>
              </a:lnSpc>
            </a:pPr>
            <a:r>
              <a:rPr lang="en-US"/>
              <a:t>Long-term contracts</a:t>
            </a:r>
          </a:p>
          <a:p>
            <a:pPr>
              <a:lnSpc>
                <a:spcPct val="100000"/>
              </a:lnSpc>
            </a:pPr>
            <a:r>
              <a:rPr lang="en-US"/>
              <a:t>Buyout structures</a:t>
            </a:r>
          </a:p>
          <a:p>
            <a:pPr>
              <a:lnSpc>
                <a:spcPct val="100000"/>
              </a:lnSpc>
            </a:pPr>
            <a:r>
              <a:rPr lang="en-US"/>
              <a:t>Limited service and support</a:t>
            </a:r>
          </a:p>
          <a:p>
            <a:pPr>
              <a:lnSpc>
                <a:spcPct val="100000"/>
              </a:lnSpc>
            </a:pPr>
            <a:r>
              <a:rPr lang="en-US"/>
              <a:t>Internal device management</a:t>
            </a:r>
          </a:p>
          <a:p>
            <a:pPr>
              <a:lnSpc>
                <a:spcPct val="100000"/>
              </a:lnSpc>
            </a:pPr>
            <a:r>
              <a:rPr lang="en-US"/>
              <a:t>Capital lock-in</a:t>
            </a:r>
          </a:p>
          <a:p>
            <a:pPr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/>
              <a:t>This model limits flexibility and adds operational strain.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2CDE44-3319-758E-21A3-56EEA29FD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1C2D-80EA-4B4D-B55F-C20DAD34A13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9350F2-2A5B-E322-5409-B880FD467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Problem with Traditional Leasing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F5273-E531-8F9D-4BF3-543BBC0A27F6}"/>
              </a:ext>
            </a:extLst>
          </p:cNvPr>
          <p:cNvSpPr txBox="1"/>
          <p:nvPr/>
        </p:nvSpPr>
        <p:spPr>
          <a:xfrm>
            <a:off x="871372" y="1493131"/>
            <a:ext cx="12457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accent1">
                    <a:lumMod val="40000"/>
                    <a:lumOff val="60000"/>
                  </a:schemeClr>
                </a:solidFill>
                <a:latin typeface="Source Sans Pro" panose="020B0503030403020204" pitchFamily="34" charset="0"/>
              </a:rPr>
              <a:t>Leasing was not built for staffing.</a:t>
            </a:r>
          </a:p>
        </p:txBody>
      </p:sp>
    </p:spTree>
    <p:extLst>
      <p:ext uri="{BB962C8B-B14F-4D97-AF65-F5344CB8AC3E}">
        <p14:creationId xmlns:p14="http://schemas.microsoft.com/office/powerpoint/2010/main" val="371642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156BFC1-0133-BAFD-9104-3FB542F4C7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456" r="6535" b="1881"/>
          <a:stretch>
            <a:fillRect/>
          </a:stretch>
        </p:blipFill>
        <p:spPr>
          <a:xfrm>
            <a:off x="7571711" y="1279738"/>
            <a:ext cx="6358036" cy="465229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A6911A-0095-4F82-A5C2-87C49ECC4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1C2D-80EA-4B4D-B55F-C20DAD34A13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85CB9D-285B-E84A-154C-CBFF9E856E68}"/>
              </a:ext>
            </a:extLst>
          </p:cNvPr>
          <p:cNvSpPr/>
          <p:nvPr/>
        </p:nvSpPr>
        <p:spPr>
          <a:xfrm>
            <a:off x="-1" y="0"/>
            <a:ext cx="7066846" cy="822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978BC64-1B4A-853C-61D3-D7C2E2DBF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50" y="445727"/>
            <a:ext cx="6197150" cy="1590676"/>
          </a:xfrm>
        </p:spPr>
        <p:txBody>
          <a:bodyPr/>
          <a:lstStyle/>
          <a:p>
            <a:r>
              <a:rPr lang="en-US"/>
              <a:t>The Smartsource difference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7B7655-525C-18D5-71AC-14AA4151C9AD}"/>
              </a:ext>
            </a:extLst>
          </p:cNvPr>
          <p:cNvSpPr txBox="1"/>
          <p:nvPr/>
        </p:nvSpPr>
        <p:spPr>
          <a:xfrm>
            <a:off x="406850" y="2950593"/>
            <a:ext cx="6434217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buClr>
                <a:schemeClr val="accent1"/>
              </a:buClr>
            </a:pPr>
            <a:r>
              <a:rPr lang="en-US" sz="2600" b="1">
                <a:solidFill>
                  <a:schemeClr val="bg1"/>
                </a:solidFill>
                <a:latin typeface="Source Sans Pro" panose="020B0503030403020204" pitchFamily="34" charset="0"/>
              </a:rPr>
              <a:t>We deliver: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  <a:latin typeface="Source Sans Pro" panose="020B0503030403020204" pitchFamily="34" charset="0"/>
              </a:rPr>
              <a:t>Flexible terms (days, months, longer-term)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  <a:latin typeface="Source Sans Pro" panose="020B0503030403020204" pitchFamily="34" charset="0"/>
              </a:rPr>
              <a:t>No ownership obligation or buyouts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  <a:latin typeface="Source Sans Pro" panose="020B0503030403020204" pitchFamily="34" charset="0"/>
              </a:rPr>
              <a:t>Full lifecycle management</a:t>
            </a:r>
          </a:p>
          <a:p>
            <a:pPr marL="914400" lvl="1" indent="-457200">
              <a:spcBef>
                <a:spcPts val="300"/>
              </a:spcBef>
              <a:buClr>
                <a:schemeClr val="accent1"/>
              </a:buClr>
              <a:buFont typeface="Source Sans Pro" panose="020B0503030403020204" pitchFamily="34" charset="0"/>
              <a:buChar char="‑"/>
            </a:pPr>
            <a:r>
              <a:rPr lang="en-US" sz="2600">
                <a:solidFill>
                  <a:schemeClr val="bg1"/>
                </a:solidFill>
                <a:latin typeface="Source Sans Pro" panose="020B0503030403020204" pitchFamily="34" charset="0"/>
              </a:rPr>
              <a:t>Sourcing</a:t>
            </a:r>
          </a:p>
          <a:p>
            <a:pPr marL="914400" lvl="1" indent="-457200">
              <a:spcBef>
                <a:spcPts val="300"/>
              </a:spcBef>
              <a:buClr>
                <a:schemeClr val="accent1"/>
              </a:buClr>
              <a:buFont typeface="Source Sans Pro" panose="020B0503030403020204" pitchFamily="34" charset="0"/>
              <a:buChar char="‑"/>
            </a:pPr>
            <a:r>
              <a:rPr lang="en-US" sz="2600">
                <a:solidFill>
                  <a:schemeClr val="bg1"/>
                </a:solidFill>
                <a:latin typeface="Source Sans Pro" panose="020B0503030403020204" pitchFamily="34" charset="0"/>
              </a:rPr>
              <a:t>Configuration</a:t>
            </a:r>
          </a:p>
          <a:p>
            <a:pPr marL="914400" lvl="1" indent="-457200">
              <a:spcBef>
                <a:spcPts val="300"/>
              </a:spcBef>
              <a:buClr>
                <a:schemeClr val="accent1"/>
              </a:buClr>
              <a:buFont typeface="Source Sans Pro" panose="020B0503030403020204" pitchFamily="34" charset="0"/>
              <a:buChar char="‑"/>
            </a:pPr>
            <a:r>
              <a:rPr lang="en-US" sz="2600">
                <a:solidFill>
                  <a:schemeClr val="bg1"/>
                </a:solidFill>
                <a:latin typeface="Source Sans Pro" panose="020B0503030403020204" pitchFamily="34" charset="0"/>
              </a:rPr>
              <a:t>Software Loading</a:t>
            </a:r>
          </a:p>
          <a:p>
            <a:pPr marL="914400" lvl="1" indent="-457200">
              <a:spcBef>
                <a:spcPts val="300"/>
              </a:spcBef>
              <a:buClr>
                <a:schemeClr val="accent1"/>
              </a:buClr>
              <a:buFont typeface="Source Sans Pro" panose="020B0503030403020204" pitchFamily="34" charset="0"/>
              <a:buChar char="‑"/>
            </a:pPr>
            <a:r>
              <a:rPr lang="en-US" sz="2600">
                <a:solidFill>
                  <a:schemeClr val="bg1"/>
                </a:solidFill>
                <a:latin typeface="Source Sans Pro" panose="020B0503030403020204" pitchFamily="34" charset="0"/>
              </a:rPr>
              <a:t>Deployment</a:t>
            </a:r>
          </a:p>
          <a:p>
            <a:pPr marL="914400" lvl="1" indent="-457200">
              <a:spcBef>
                <a:spcPts val="300"/>
              </a:spcBef>
              <a:buClr>
                <a:schemeClr val="accent1"/>
              </a:buClr>
              <a:buFont typeface="Source Sans Pro" panose="020B0503030403020204" pitchFamily="34" charset="0"/>
              <a:buChar char="‑"/>
            </a:pPr>
            <a:r>
              <a:rPr lang="en-US" sz="2600">
                <a:solidFill>
                  <a:schemeClr val="bg1"/>
                </a:solidFill>
                <a:latin typeface="Source Sans Pro" panose="020B0503030403020204" pitchFamily="34" charset="0"/>
              </a:rPr>
              <a:t>Support</a:t>
            </a:r>
          </a:p>
          <a:p>
            <a:pPr marL="914400" lvl="1" indent="-457200">
              <a:spcBef>
                <a:spcPts val="300"/>
              </a:spcBef>
              <a:buClr>
                <a:schemeClr val="accent1"/>
              </a:buClr>
              <a:buFont typeface="Source Sans Pro" panose="020B0503030403020204" pitchFamily="34" charset="0"/>
              <a:buChar char="‑"/>
            </a:pPr>
            <a:r>
              <a:rPr lang="en-US" sz="2600">
                <a:solidFill>
                  <a:schemeClr val="bg1"/>
                </a:solidFill>
                <a:latin typeface="Source Sans Pro" panose="020B0503030403020204" pitchFamily="34" charset="0"/>
              </a:rPr>
              <a:t>Data Destruction</a:t>
            </a:r>
            <a:endParaRPr lang="en-US" sz="26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FC708E-50DE-6818-1DC8-88948ECEC90A}"/>
              </a:ext>
            </a:extLst>
          </p:cNvPr>
          <p:cNvSpPr txBox="1"/>
          <p:nvPr/>
        </p:nvSpPr>
        <p:spPr>
          <a:xfrm>
            <a:off x="7571711" y="6156680"/>
            <a:ext cx="63580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Source Sans Pro" panose="020B0503030403020204" pitchFamily="34" charset="0"/>
              </a:rPr>
              <a:t>We manage the equipment. We manage the logistics. We manage the security.</a:t>
            </a:r>
          </a:p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26EE35-D402-028A-CE94-1F850E600C6E}"/>
              </a:ext>
            </a:extLst>
          </p:cNvPr>
          <p:cNvSpPr txBox="1"/>
          <p:nvPr/>
        </p:nvSpPr>
        <p:spPr>
          <a:xfrm>
            <a:off x="328278" y="1794212"/>
            <a:ext cx="61971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bg2"/>
                </a:solidFill>
                <a:latin typeface="Source Sans Pro" panose="020B0503030403020204" pitchFamily="34" charset="0"/>
              </a:rPr>
              <a:t>We Provide a True Device-as-a-Service Model</a:t>
            </a:r>
          </a:p>
        </p:txBody>
      </p:sp>
    </p:spTree>
    <p:extLst>
      <p:ext uri="{BB962C8B-B14F-4D97-AF65-F5344CB8AC3E}">
        <p14:creationId xmlns:p14="http://schemas.microsoft.com/office/powerpoint/2010/main" val="371268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9D840-2330-AD4F-B944-2215BE230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275BEB-80E5-65BC-A8A2-59B3C272A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/>
              <a:t>Our Device-as-a-Service model delivers: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/>
              <a:t>Rapid, scalable deployment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/>
              <a:t>Security &amp; compliance built in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/>
              <a:t>24/7 support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/>
              <a:t>Financial flexibility</a:t>
            </a:r>
          </a:p>
          <a:p>
            <a:pPr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/>
              <a:t>One partner. One process. Total accountability.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9A0FC3-E1EF-0F5B-8B8F-A4FC9EB4E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1C2D-80EA-4B4D-B55F-C20DAD34A13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65A2E5-8881-A28C-1741-1BA2923DE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Built Around the Needs of Staffing Agencies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B2535E-6726-93B7-C5DC-A966E9F1498C}"/>
              </a:ext>
            </a:extLst>
          </p:cNvPr>
          <p:cNvSpPr txBox="1"/>
          <p:nvPr/>
        </p:nvSpPr>
        <p:spPr>
          <a:xfrm>
            <a:off x="839098" y="1493131"/>
            <a:ext cx="12457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accent1">
                    <a:lumMod val="40000"/>
                    <a:lumOff val="60000"/>
                  </a:schemeClr>
                </a:solidFill>
                <a:latin typeface="Source Sans Pro" panose="020B0503030403020204" pitchFamily="34" charset="0"/>
              </a:rPr>
              <a:t>You don’t just need laptops; you need a system. 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30E6B689-9CAD-F11B-ADB1-5AEF17A30816}"/>
              </a:ext>
            </a:extLst>
          </p:cNvPr>
          <p:cNvGraphicFramePr>
            <a:graphicFrameLocks noGrp="1"/>
          </p:cNvGraphicFramePr>
          <p:nvPr>
            <p:ph type="pic" sz="quarter" idx="13"/>
          </p:nvPr>
        </p:nvGraphicFramePr>
        <p:xfrm>
          <a:off x="7585075" y="2193925"/>
          <a:ext cx="6583363" cy="4895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680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9745B-A6CE-559B-98E8-BA22E68E8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235E5-A54A-FE3C-46F8-C0285E03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1C2D-80EA-4B4D-B55F-C20DAD34A13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A258C8-BA0B-C2D0-0461-5E7F8775C15B}"/>
              </a:ext>
            </a:extLst>
          </p:cNvPr>
          <p:cNvSpPr/>
          <p:nvPr/>
        </p:nvSpPr>
        <p:spPr>
          <a:xfrm>
            <a:off x="-1" y="0"/>
            <a:ext cx="7066846" cy="822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90ECC0D0-279B-1742-B56B-5B7C7A890D7C}"/>
              </a:ext>
            </a:extLst>
          </p:cNvPr>
          <p:cNvSpPr txBox="1">
            <a:spLocks/>
          </p:cNvSpPr>
          <p:nvPr/>
        </p:nvSpPr>
        <p:spPr>
          <a:xfrm>
            <a:off x="406850" y="445727"/>
            <a:ext cx="6197150" cy="159067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cap="all" baseline="0">
                <a:solidFill>
                  <a:schemeClr val="accent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r>
              <a:rPr lang="en-US">
                <a:solidFill>
                  <a:srgbClr val="333C46"/>
                </a:solidFill>
              </a:rPr>
              <a:t>The Financial Advantage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0D69F7-5FBE-ACCF-8750-4EAB718F2038}"/>
              </a:ext>
            </a:extLst>
          </p:cNvPr>
          <p:cNvSpPr txBox="1"/>
          <p:nvPr/>
        </p:nvSpPr>
        <p:spPr>
          <a:xfrm>
            <a:off x="328278" y="1794212"/>
            <a:ext cx="6197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16D36"/>
                </a:solidFill>
                <a:latin typeface="Source Sans Pro" panose="020B0503030403020204" pitchFamily="34" charset="0"/>
              </a:rPr>
              <a:t>Rentals fall under </a:t>
            </a:r>
            <a:r>
              <a:rPr lang="en-US" sz="2800" err="1">
                <a:solidFill>
                  <a:srgbClr val="F16D36"/>
                </a:solidFill>
                <a:latin typeface="Source Sans Pro" panose="020B0503030403020204" pitchFamily="34" charset="0"/>
              </a:rPr>
              <a:t>OpEx</a:t>
            </a:r>
            <a:r>
              <a:rPr lang="en-US" sz="2800">
                <a:solidFill>
                  <a:srgbClr val="F16D36"/>
                </a:solidFill>
                <a:latin typeface="Source Sans Pro" panose="020B0503030403020204" pitchFamily="34" charset="0"/>
              </a:rPr>
              <a:t>, not </a:t>
            </a:r>
            <a:r>
              <a:rPr lang="en-US" sz="2800" err="1">
                <a:solidFill>
                  <a:srgbClr val="F16D36"/>
                </a:solidFill>
                <a:latin typeface="Source Sans Pro" panose="020B0503030403020204" pitchFamily="34" charset="0"/>
              </a:rPr>
              <a:t>CapEx</a:t>
            </a:r>
            <a:r>
              <a:rPr lang="en-US" sz="2800">
                <a:solidFill>
                  <a:srgbClr val="F16D36"/>
                </a:solidFill>
                <a:latin typeface="Source Sans Pro" panose="020B0503030403020204" pitchFamily="34" charset="0"/>
              </a:rPr>
              <a:t>.</a:t>
            </a:r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7A1DC8E6-F20D-2E6B-96F2-E93A7B9C0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3557" y="1347892"/>
            <a:ext cx="6536265" cy="57302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200" b="1"/>
              <a:t>Benefits include: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/>
              <a:t>Lower upfront investment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/>
              <a:t>Preserved capital for growth initiatives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/>
              <a:t>No depreciation expense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/>
              <a:t>No idle equipment in storage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/>
              <a:t>Scalable costs aligned to demand</a:t>
            </a:r>
          </a:p>
          <a:p>
            <a:pPr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3200"/>
              <a:t>Ideal for seasonal hiring and project-based surges.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674CBFE-C06D-7A57-676B-62DD6E77A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850" y="2856089"/>
            <a:ext cx="6257121" cy="417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9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D4ED-6B8C-009B-C9FB-5D3F34B2B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F57DC6-CEA4-A8C8-5A4D-FA6435EAE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1C2D-80EA-4B4D-B55F-C20DAD34A13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64E774-6CB0-7EF0-A7EA-CA98CE618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Rapid Deployment &amp; Equipment Flexibility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ADD31D8-B726-B5A1-9AD1-9924A05DE8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7553478"/>
              </p:ext>
            </p:extLst>
          </p:nvPr>
        </p:nvGraphicFramePr>
        <p:xfrm>
          <a:off x="1775460" y="1883707"/>
          <a:ext cx="10896600" cy="5861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58FB969-1729-6FC7-0B2F-ED052E1125CA}"/>
              </a:ext>
            </a:extLst>
          </p:cNvPr>
          <p:cNvSpPr txBox="1"/>
          <p:nvPr/>
        </p:nvSpPr>
        <p:spPr>
          <a:xfrm>
            <a:off x="839098" y="1493131"/>
            <a:ext cx="12457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accent1">
                    <a:lumMod val="40000"/>
                    <a:lumOff val="60000"/>
                  </a:schemeClr>
                </a:solidFill>
                <a:latin typeface="Source Sans Pro" panose="020B0503030403020204" pitchFamily="34" charset="0"/>
              </a:rPr>
              <a:t>Technology that matches the speed of staffing.</a:t>
            </a:r>
          </a:p>
        </p:txBody>
      </p:sp>
    </p:spTree>
    <p:extLst>
      <p:ext uri="{BB962C8B-B14F-4D97-AF65-F5344CB8AC3E}">
        <p14:creationId xmlns:p14="http://schemas.microsoft.com/office/powerpoint/2010/main" val="298480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DF197-E329-10AC-40DA-D1FA14FD0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923B34-AFC2-5591-57C9-7E8D1A6D4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1C2D-80EA-4B4D-B55F-C20DAD34A13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122E88-A981-1A72-111B-2CD858AB6F25}"/>
              </a:ext>
            </a:extLst>
          </p:cNvPr>
          <p:cNvSpPr/>
          <p:nvPr/>
        </p:nvSpPr>
        <p:spPr>
          <a:xfrm>
            <a:off x="6894095" y="0"/>
            <a:ext cx="7736305" cy="822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C0EDF8C8-B155-1DB0-FA8D-7459C18FC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139" y="1002888"/>
            <a:ext cx="6163285" cy="1590676"/>
          </a:xfrm>
        </p:spPr>
        <p:txBody>
          <a:bodyPr/>
          <a:lstStyle/>
          <a:p>
            <a:r>
              <a:rPr lang="en-US"/>
              <a:t>Security, Compliance &amp; Visibility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C198EB-1CEB-C88B-D667-7F7F90F2FE11}"/>
              </a:ext>
            </a:extLst>
          </p:cNvPr>
          <p:cNvSpPr txBox="1"/>
          <p:nvPr/>
        </p:nvSpPr>
        <p:spPr>
          <a:xfrm>
            <a:off x="412211" y="2823596"/>
            <a:ext cx="5848073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2"/>
                </a:solidFill>
                <a:latin typeface="Source Sans Pro" panose="020B0503030403020204" pitchFamily="34" charset="0"/>
              </a:rPr>
              <a:t>Secure multi-pass data destruction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2"/>
                </a:solidFill>
                <a:latin typeface="Source Sans Pro" panose="020B0503030403020204" pitchFamily="34" charset="0"/>
              </a:rPr>
              <a:t>Optional DoD 7-pass wipe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2"/>
                </a:solidFill>
                <a:latin typeface="Source Sans Pro" panose="020B0503030403020204" pitchFamily="34" charset="0"/>
              </a:rPr>
              <a:t>Certificates of Data Destruction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2"/>
                </a:solidFill>
                <a:latin typeface="Source Sans Pro" panose="020B0503030403020204" pitchFamily="34" charset="0"/>
              </a:rPr>
              <a:t>Chain-of-custody procedures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2"/>
                </a:solidFill>
                <a:latin typeface="Source Sans Pro" panose="020B0503030403020204" pitchFamily="34" charset="0"/>
              </a:rPr>
              <a:t>Asset tracking &amp; remote device locking</a:t>
            </a:r>
          </a:p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5D6F50-C237-3998-3A1C-A15B7F4FDC61}"/>
              </a:ext>
            </a:extLst>
          </p:cNvPr>
          <p:cNvSpPr txBox="1"/>
          <p:nvPr/>
        </p:nvSpPr>
        <p:spPr>
          <a:xfrm>
            <a:off x="7715217" y="5733193"/>
            <a:ext cx="61971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latin typeface="Source Sans Pro" panose="020B0503030403020204" pitchFamily="34" charset="0"/>
              </a:rPr>
              <a:t>Protecting candidate and client data at every stage.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615E170-0C83-4D4D-0E4F-0C2B4FA66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70" y="1542300"/>
            <a:ext cx="6669372" cy="397939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5ED092C-DBC3-C319-6E61-9412318A3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6464" y="7215251"/>
            <a:ext cx="596494" cy="53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51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9A502F-979A-177A-C263-A410F7C90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1C2D-80EA-4B4D-B55F-C20DAD34A13F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C42BD7-A592-61FD-94A9-32E0F98F1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23" y="3298298"/>
            <a:ext cx="5514379" cy="3873808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31247A24-451C-71D7-1621-E6CE20CDEEDD}"/>
              </a:ext>
            </a:extLst>
          </p:cNvPr>
          <p:cNvSpPr txBox="1">
            <a:spLocks/>
          </p:cNvSpPr>
          <p:nvPr/>
        </p:nvSpPr>
        <p:spPr>
          <a:xfrm>
            <a:off x="418139" y="445727"/>
            <a:ext cx="6197150" cy="159067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cap="all" baseline="0">
                <a:solidFill>
                  <a:schemeClr val="accent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r>
              <a:rPr lang="en-US">
                <a:solidFill>
                  <a:srgbClr val="333C46"/>
                </a:solidFill>
              </a:rPr>
              <a:t>End-to-End Support &amp; Logistics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50B674-9141-31A5-1807-4F5E9F5B6CA1}"/>
              </a:ext>
            </a:extLst>
          </p:cNvPr>
          <p:cNvSpPr txBox="1"/>
          <p:nvPr/>
        </p:nvSpPr>
        <p:spPr>
          <a:xfrm>
            <a:off x="327827" y="1827942"/>
            <a:ext cx="55085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accent1"/>
                </a:solidFill>
                <a:latin typeface="Source Sans Pro" panose="020B0503030403020204" pitchFamily="34" charset="0"/>
              </a:rPr>
              <a:t>We remove the operational burden from your team.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531C4E-A546-DA46-0F5E-6656FE7B95E1}"/>
              </a:ext>
            </a:extLst>
          </p:cNvPr>
          <p:cNvSpPr/>
          <p:nvPr/>
        </p:nvSpPr>
        <p:spPr>
          <a:xfrm>
            <a:off x="6705601" y="0"/>
            <a:ext cx="7924799" cy="822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78E47A-15F1-8BDE-92E0-28AF1BFB7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1663" y="1019951"/>
            <a:ext cx="6678714" cy="672565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200" b="1"/>
              <a:t>24/7 Dedicated Help Desk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800"/>
              <a:t>A team that knows your agency, available around the clock.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/>
              <a:t>Rapid Device Replacement</a:t>
            </a:r>
          </a:p>
          <a:p>
            <a:pPr marL="457200" lvl="1">
              <a:lnSpc>
                <a:spcPct val="100000"/>
              </a:lnSpc>
            </a:pPr>
            <a:r>
              <a:rPr lang="en-US"/>
              <a:t>Failed device? A replacement ships immediately — minimal downtime.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/>
              <a:t>Turnkey Returns</a:t>
            </a:r>
          </a:p>
          <a:p>
            <a:pPr marL="457200" lvl="1">
              <a:lnSpc>
                <a:spcPct val="100000"/>
              </a:lnSpc>
            </a:pPr>
            <a:r>
              <a:rPr lang="en-US"/>
              <a:t>Pre-labeled packaging and secure retrieval — candidates just box and ship.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/>
              <a:t>Secure Redeployment</a:t>
            </a:r>
          </a:p>
          <a:p>
            <a:pPr marL="457200" lvl="1">
              <a:lnSpc>
                <a:spcPct val="100000"/>
              </a:lnSpc>
            </a:pPr>
            <a:r>
              <a:rPr lang="en-US"/>
              <a:t>Returned devices are wiped, verified, and made ready for the next placement.</a:t>
            </a:r>
          </a:p>
          <a:p>
            <a:pPr lvl="1">
              <a:lnSpc>
                <a:spcPct val="10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69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1779CB-3547-D617-27CF-C5CE17FE5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/>
              <a:t>Staffing demand changes quickly.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/>
              <a:t>SmartSource supports: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/>
              <a:t>Multi-city deployments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/>
              <a:t>Nationwide coverage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/>
              <a:t>Direct-to-remote employee shipping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/>
              <a:t>Dedicated account management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153ED0-DF9A-33F5-B864-E32A0035E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1C2D-80EA-4B4D-B55F-C20DAD34A13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AEDF12-01F4-AF82-0C3B-2E5ACD326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Built to Scale Nationwide</a:t>
            </a:r>
          </a:p>
        </p:txBody>
      </p:sp>
      <p:pic>
        <p:nvPicPr>
          <p:cNvPr id="6" name="Updated Map - 8 locations">
            <a:hlinkClick r:id="" action="ppaction://media"/>
            <a:extLst>
              <a:ext uri="{FF2B5EF4-FFF2-40B4-BE49-F238E27FC236}">
                <a16:creationId xmlns:a16="http://schemas.microsoft.com/office/drawing/2014/main" id="{97BC830A-362A-FF6B-1AA5-CA17855EACD5}"/>
              </a:ext>
            </a:extLst>
          </p:cNvPr>
          <p:cNvPicPr>
            <a:picLocks noGrp="1" noChangeAspect="1"/>
          </p:cNvPicPr>
          <p:nvPr>
            <p:ph type="pic"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1927" t="-3668" b="-12774"/>
          <a:stretch>
            <a:fillRect/>
          </a:stretch>
        </p:blipFill>
        <p:spPr>
          <a:xfrm>
            <a:off x="7585075" y="2193925"/>
            <a:ext cx="6583363" cy="48958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6DBEB9-7DF4-F1DA-1782-12A3E0C92ACC}"/>
              </a:ext>
            </a:extLst>
          </p:cNvPr>
          <p:cNvSpPr txBox="1"/>
          <p:nvPr/>
        </p:nvSpPr>
        <p:spPr>
          <a:xfrm>
            <a:off x="839098" y="1493131"/>
            <a:ext cx="12457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accent1">
                    <a:lumMod val="40000"/>
                    <a:lumOff val="60000"/>
                  </a:schemeClr>
                </a:solidFill>
                <a:latin typeface="Source Sans Pro" panose="020B0503030403020204" pitchFamily="34" charset="0"/>
              </a:rPr>
              <a:t>Consistent execution at scale.</a:t>
            </a:r>
          </a:p>
        </p:txBody>
      </p:sp>
    </p:spTree>
    <p:extLst>
      <p:ext uri="{BB962C8B-B14F-4D97-AF65-F5344CB8AC3E}">
        <p14:creationId xmlns:p14="http://schemas.microsoft.com/office/powerpoint/2010/main" val="267089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BBDDBF-1572-FDD5-7F1D-59D87FF26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41C2D-80EA-4B4D-B55F-C20DAD34A13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685857-CF7E-173A-141A-5D7B351E1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Partner, Not Just a Provider</a:t>
            </a:r>
          </a:p>
        </p:txBody>
      </p:sp>
      <p:sp>
        <p:nvSpPr>
          <p:cNvPr id="10" name="LeftHeaderBg">
            <a:extLst>
              <a:ext uri="{FF2B5EF4-FFF2-40B4-BE49-F238E27FC236}">
                <a16:creationId xmlns:a16="http://schemas.microsoft.com/office/drawing/2014/main" id="{FB1F02CE-FBD8-46A4-A2D2-6162B4D31F9B}"/>
              </a:ext>
            </a:extLst>
          </p:cNvPr>
          <p:cNvSpPr>
            <a:spLocks noGrp="1"/>
          </p:cNvSpPr>
          <p:nvPr/>
        </p:nvSpPr>
        <p:spPr>
          <a:xfrm>
            <a:off x="914400" y="2730186"/>
            <a:ext cx="6000000" cy="700000"/>
          </a:xfrm>
          <a:prstGeom prst="rect">
            <a:avLst/>
          </a:prstGeom>
          <a:solidFill>
            <a:srgbClr val="333E4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LeftHeader">
            <a:extLst>
              <a:ext uri="{FF2B5EF4-FFF2-40B4-BE49-F238E27FC236}">
                <a16:creationId xmlns:a16="http://schemas.microsoft.com/office/drawing/2014/main" id="{409D633C-2034-5845-32A7-82A115B8BCBB}"/>
              </a:ext>
            </a:extLst>
          </p:cNvPr>
          <p:cNvSpPr>
            <a:spLocks noGrp="1"/>
          </p:cNvSpPr>
          <p:nvPr/>
        </p:nvSpPr>
        <p:spPr>
          <a:xfrm>
            <a:off x="914400" y="2730186"/>
            <a:ext cx="6000000" cy="700000"/>
          </a:xfrm>
          <a:prstGeom prst="rect">
            <a:avLst/>
          </a:prstGeom>
          <a:noFill/>
        </p:spPr>
        <p:txBody>
          <a:bodyPr anchor="ctr"/>
          <a:lstStyle/>
          <a:p>
            <a:pPr algn="ctr"/>
            <a:r>
              <a:rPr lang="en-US" sz="2400" b="1" cap="all">
                <a:solidFill>
                  <a:srgbClr val="FFFFFF"/>
                </a:solidFill>
                <a:latin typeface="Source Sans Pro" panose="020B0503030403020204" pitchFamily="34" charset="0"/>
              </a:rPr>
              <a:t>WE DELIVER</a:t>
            </a:r>
          </a:p>
        </p:txBody>
      </p:sp>
      <p:sp>
        <p:nvSpPr>
          <p:cNvPr id="12" name="RightHeaderBg">
            <a:extLst>
              <a:ext uri="{FF2B5EF4-FFF2-40B4-BE49-F238E27FC236}">
                <a16:creationId xmlns:a16="http://schemas.microsoft.com/office/drawing/2014/main" id="{1BC87BCA-106E-CB5B-4EE9-5C9959CBA065}"/>
              </a:ext>
            </a:extLst>
          </p:cNvPr>
          <p:cNvSpPr>
            <a:spLocks noGrp="1"/>
          </p:cNvSpPr>
          <p:nvPr/>
        </p:nvSpPr>
        <p:spPr>
          <a:xfrm>
            <a:off x="7314400" y="2730186"/>
            <a:ext cx="6230720" cy="700000"/>
          </a:xfrm>
          <a:prstGeom prst="rect">
            <a:avLst/>
          </a:prstGeom>
          <a:solidFill>
            <a:srgbClr val="DB572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RightHeader">
            <a:extLst>
              <a:ext uri="{FF2B5EF4-FFF2-40B4-BE49-F238E27FC236}">
                <a16:creationId xmlns:a16="http://schemas.microsoft.com/office/drawing/2014/main" id="{AA77B83F-EBD0-AA76-00E0-42D5CD264B21}"/>
              </a:ext>
            </a:extLst>
          </p:cNvPr>
          <p:cNvSpPr>
            <a:spLocks noGrp="1"/>
          </p:cNvSpPr>
          <p:nvPr/>
        </p:nvSpPr>
        <p:spPr>
          <a:xfrm>
            <a:off x="7314400" y="2730186"/>
            <a:ext cx="6230720" cy="700000"/>
          </a:xfrm>
          <a:prstGeom prst="rect">
            <a:avLst/>
          </a:prstGeom>
          <a:noFill/>
        </p:spPr>
        <p:txBody>
          <a:bodyPr anchor="ctr"/>
          <a:lstStyle/>
          <a:p>
            <a:pPr algn="ctr"/>
            <a:r>
              <a:rPr lang="en-US" sz="2400" b="1" cap="all">
                <a:solidFill>
                  <a:srgbClr val="FFFFFF"/>
                </a:solidFill>
                <a:latin typeface="Source Sans Pro" panose="020B0503030403020204" pitchFamily="34" charset="0"/>
              </a:rPr>
              <a:t>YOU FOCUS ON</a:t>
            </a:r>
          </a:p>
        </p:txBody>
      </p:sp>
      <p:sp>
        <p:nvSpPr>
          <p:cNvPr id="14" name="LeftContent">
            <a:extLst>
              <a:ext uri="{FF2B5EF4-FFF2-40B4-BE49-F238E27FC236}">
                <a16:creationId xmlns:a16="http://schemas.microsoft.com/office/drawing/2014/main" id="{BB752EF4-4B9B-7BB6-30D0-A76733C52899}"/>
              </a:ext>
            </a:extLst>
          </p:cNvPr>
          <p:cNvSpPr>
            <a:spLocks noGrp="1"/>
          </p:cNvSpPr>
          <p:nvPr/>
        </p:nvSpPr>
        <p:spPr>
          <a:xfrm>
            <a:off x="914400" y="3530186"/>
            <a:ext cx="6000000" cy="320628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LeftContentText">
            <a:extLst>
              <a:ext uri="{FF2B5EF4-FFF2-40B4-BE49-F238E27FC236}">
                <a16:creationId xmlns:a16="http://schemas.microsoft.com/office/drawing/2014/main" id="{A931BFCF-5129-6A93-6C7A-7894952358BB}"/>
              </a:ext>
            </a:extLst>
          </p:cNvPr>
          <p:cNvSpPr>
            <a:spLocks noGrp="1"/>
          </p:cNvSpPr>
          <p:nvPr/>
        </p:nvSpPr>
        <p:spPr>
          <a:xfrm>
            <a:off x="1100000" y="3730186"/>
            <a:ext cx="5600000" cy="4000000"/>
          </a:xfrm>
          <a:prstGeom prst="rect">
            <a:avLst/>
          </a:prstGeom>
          <a:noFill/>
        </p:spPr>
        <p:txBody>
          <a:bodyPr wrap="square" anchor="t"/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>
                <a:latin typeface="Source Sans Pro" panose="020B0503030403020204" pitchFamily="34" charset="0"/>
              </a:rPr>
              <a:t>Full Device-as-a-Service model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>
                <a:latin typeface="Source Sans Pro" panose="020B0503030403020204" pitchFamily="34" charset="0"/>
              </a:rPr>
              <a:t>Rapid deployment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>
                <a:latin typeface="Source Sans Pro" panose="020B0503030403020204" pitchFamily="34" charset="0"/>
              </a:rPr>
              <a:t>Secure data destruction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>
                <a:latin typeface="Source Sans Pro" panose="020B0503030403020204" pitchFamily="34" charset="0"/>
              </a:rPr>
              <a:t>Dedicated help desk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800">
              <a:latin typeface="Source Sans Pro" panose="020B0503030403020204" pitchFamily="34" charset="0"/>
            </a:endParaRPr>
          </a:p>
        </p:txBody>
      </p:sp>
      <p:sp>
        <p:nvSpPr>
          <p:cNvPr id="16" name="RightContent">
            <a:extLst>
              <a:ext uri="{FF2B5EF4-FFF2-40B4-BE49-F238E27FC236}">
                <a16:creationId xmlns:a16="http://schemas.microsoft.com/office/drawing/2014/main" id="{EED7A009-AA37-160D-30EA-11FF527F5B8E}"/>
              </a:ext>
            </a:extLst>
          </p:cNvPr>
          <p:cNvSpPr>
            <a:spLocks noGrp="1"/>
          </p:cNvSpPr>
          <p:nvPr/>
        </p:nvSpPr>
        <p:spPr>
          <a:xfrm>
            <a:off x="7314400" y="3530186"/>
            <a:ext cx="6230720" cy="3206283"/>
          </a:xfrm>
          <a:prstGeom prst="rect">
            <a:avLst/>
          </a:prstGeom>
          <a:solidFill>
            <a:srgbClr val="FFF0E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RightContentText">
            <a:extLst>
              <a:ext uri="{FF2B5EF4-FFF2-40B4-BE49-F238E27FC236}">
                <a16:creationId xmlns:a16="http://schemas.microsoft.com/office/drawing/2014/main" id="{F677EBC3-3B29-ECD8-62AC-384EDB4FF0C2}"/>
              </a:ext>
            </a:extLst>
          </p:cNvPr>
          <p:cNvSpPr>
            <a:spLocks noGrp="1"/>
          </p:cNvSpPr>
          <p:nvPr/>
        </p:nvSpPr>
        <p:spPr>
          <a:xfrm>
            <a:off x="7514400" y="3730186"/>
            <a:ext cx="5830720" cy="4000000"/>
          </a:xfrm>
          <a:prstGeom prst="rect">
            <a:avLst/>
          </a:prstGeom>
          <a:noFill/>
        </p:spPr>
        <p:txBody>
          <a:bodyPr wrap="square" anchor="t"/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>
                <a:latin typeface="Source Sans Pro" panose="020B0503030403020204" pitchFamily="34" charset="0"/>
              </a:rPr>
              <a:t>Placing talent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>
                <a:latin typeface="Source Sans Pro" panose="020B0503030403020204" pitchFamily="34" charset="0"/>
              </a:rPr>
              <a:t>Growing revenue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>
                <a:latin typeface="Source Sans Pro" panose="020B0503030403020204" pitchFamily="34" charset="0"/>
              </a:rPr>
              <a:t>Servicing clients</a:t>
            </a:r>
          </a:p>
          <a:p>
            <a:pPr>
              <a:spcBef>
                <a:spcPts val="2400"/>
              </a:spcBef>
            </a:pPr>
            <a:r>
              <a:rPr lang="en-US" sz="2800">
                <a:latin typeface="Source Sans Pro" panose="020B0503030403020204" pitchFamily="34" charset="0"/>
              </a:rPr>
              <a:t>We’ll handle the rest</a:t>
            </a:r>
            <a:r>
              <a:rPr lang="en-US" sz="160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8D5EBB-A3E9-468C-5D1A-014F41E91F2F}"/>
              </a:ext>
            </a:extLst>
          </p:cNvPr>
          <p:cNvSpPr txBox="1"/>
          <p:nvPr/>
        </p:nvSpPr>
        <p:spPr>
          <a:xfrm>
            <a:off x="839098" y="1493131"/>
            <a:ext cx="124573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accent1">
                    <a:lumMod val="40000"/>
                    <a:lumOff val="60000"/>
                  </a:schemeClr>
                </a:solidFill>
                <a:latin typeface="Source Sans Pro" panose="020B0503030403020204" pitchFamily="34" charset="0"/>
              </a:rPr>
              <a:t>We manage the equipment, logistics, security, and support, so you can focus on business.</a:t>
            </a:r>
          </a:p>
        </p:txBody>
      </p:sp>
    </p:spTree>
    <p:extLst>
      <p:ext uri="{BB962C8B-B14F-4D97-AF65-F5344CB8AC3E}">
        <p14:creationId xmlns:p14="http://schemas.microsoft.com/office/powerpoint/2010/main" val="62098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FDB35-50F9-7536-D6FF-92843C6B4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3D847-8466-F5AC-3122-A006CB214F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/>
              <a:t>IT RENTALS FOR STAFFING AGENCIES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7322FB-A2DB-33F5-7C77-2AFC47CB2C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Flexible. Secure. Scalable.</a:t>
            </a:r>
          </a:p>
        </p:txBody>
      </p:sp>
    </p:spTree>
    <p:extLst>
      <p:ext uri="{BB962C8B-B14F-4D97-AF65-F5344CB8AC3E}">
        <p14:creationId xmlns:p14="http://schemas.microsoft.com/office/powerpoint/2010/main" val="297925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SmartSource">
      <a:dk1>
        <a:srgbClr val="000000"/>
      </a:dk1>
      <a:lt1>
        <a:srgbClr val="FFFFFF"/>
      </a:lt1>
      <a:dk2>
        <a:srgbClr val="333E48"/>
      </a:dk2>
      <a:lt2>
        <a:srgbClr val="D0D3D3"/>
      </a:lt2>
      <a:accent1>
        <a:srgbClr val="DB572A"/>
      </a:accent1>
      <a:accent2>
        <a:srgbClr val="FFA300"/>
      </a:accent2>
      <a:accent3>
        <a:srgbClr val="CE0E69"/>
      </a:accent3>
      <a:accent4>
        <a:srgbClr val="1E22AA"/>
      </a:accent4>
      <a:accent5>
        <a:srgbClr val="92C1E9"/>
      </a:accent5>
      <a:accent6>
        <a:srgbClr val="071D49"/>
      </a:accent6>
      <a:hlink>
        <a:srgbClr val="DB572A"/>
      </a:hlink>
      <a:folHlink>
        <a:srgbClr val="333E48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36A6E7F-7CA0-4BBA-90EE-876692FCCA41}">
  <we:reference id="WA200007130" version="1.0.0.1" store="Omex" storeType="OMEX"/>
  <we:alternateReferences>
    <we:reference id="WA200007130" version="1.0.0.1" store="WA2000071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0DD15B1916024A8A135483C8CB6420" ma:contentTypeVersion="7" ma:contentTypeDescription="Create a new document." ma:contentTypeScope="" ma:versionID="fc89b8d29ae5c0d46924b317b7e61e90">
  <xsd:schema xmlns:xsd="http://www.w3.org/2001/XMLSchema" xmlns:xs="http://www.w3.org/2001/XMLSchema" xmlns:p="http://schemas.microsoft.com/office/2006/metadata/properties" xmlns:ns2="0bb88db1-d8f0-41ba-8351-3b86738eddfa" xmlns:ns3="95cec4c1-0ef0-45c1-a584-aab35f89d7da" targetNamespace="http://schemas.microsoft.com/office/2006/metadata/properties" ma:root="true" ma:fieldsID="0b5518f01b0317999770ddee608b65ad" ns2:_="" ns3:_="">
    <xsd:import namespace="0bb88db1-d8f0-41ba-8351-3b86738eddfa"/>
    <xsd:import namespace="95cec4c1-0ef0-45c1-a584-aab35f89d7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b88db1-d8f0-41ba-8351-3b86738edd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cec4c1-0ef0-45c1-a584-aab35f89d7d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C58CB9B-E334-4522-9FE6-2CE8EF1F73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b88db1-d8f0-41ba-8351-3b86738eddfa"/>
    <ds:schemaRef ds:uri="95cec4c1-0ef0-45c1-a584-aab35f89d7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2E5EAD-FED0-46EF-B4F6-E37DD5386D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6B3A73-9AF4-4610-9C7B-09C58E683D6F}">
  <ds:schemaRefs>
    <ds:schemaRef ds:uri="0bb88db1-d8f0-41ba-8351-3b86738eddfa"/>
    <ds:schemaRef ds:uri="95cec4c1-0ef0-45c1-a584-aab35f89d7d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587</Words>
  <Application>Microsoft Office PowerPoint</Application>
  <PresentationFormat>Custom</PresentationFormat>
  <Paragraphs>119</Paragraphs>
  <Slides>12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IT RENTALS FOR STAFFING AGENCIES</vt:lpstr>
      <vt:lpstr>The REALITY OF STAFFING TODAY</vt:lpstr>
      <vt:lpstr>The Problem with Traditional Leasing</vt:lpstr>
      <vt:lpstr>The Smartsource difference</vt:lpstr>
      <vt:lpstr>Built Around the Needs of Staffing Agencies</vt:lpstr>
      <vt:lpstr>PowerPoint Presentation</vt:lpstr>
      <vt:lpstr>Rapid Deployment &amp; Equipment Flexibility</vt:lpstr>
      <vt:lpstr>Security, Compliance &amp; Visibility</vt:lpstr>
      <vt:lpstr>PowerPoint Presentation</vt:lpstr>
      <vt:lpstr>Built to Scale Nationwide</vt:lpstr>
      <vt:lpstr>A Partner, Not Just a Provider</vt:lpstr>
      <vt:lpstr>IT RENTALS FOR STAFFING AGENCIES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Drew Davies</dc:creator>
  <cp:lastModifiedBy>Melissa Bailey</cp:lastModifiedBy>
  <cp:revision>2</cp:revision>
  <dcterms:created xsi:type="dcterms:W3CDTF">2021-01-07T18:46:56Z</dcterms:created>
  <dcterms:modified xsi:type="dcterms:W3CDTF">2026-05-05T13:45:37Z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0x010100680DD15B1916024A8A135483C8CB6420</vt:lpwstr>
  </property>
</Properties>
</file>